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79" r:id="rId4"/>
    <p:sldId id="284" r:id="rId5"/>
    <p:sldId id="280" r:id="rId6"/>
    <p:sldId id="285" r:id="rId7"/>
    <p:sldId id="281" r:id="rId8"/>
    <p:sldId id="286" r:id="rId9"/>
    <p:sldId id="282" r:id="rId10"/>
    <p:sldId id="287" r:id="rId11"/>
    <p:sldId id="283" r:id="rId12"/>
    <p:sldId id="288" r:id="rId13"/>
    <p:sldId id="289" r:id="rId14"/>
    <p:sldId id="290" r:id="rId15"/>
    <p:sldId id="291" r:id="rId16"/>
    <p:sldId id="295" r:id="rId17"/>
    <p:sldId id="296" r:id="rId18"/>
    <p:sldId id="292" r:id="rId19"/>
    <p:sldId id="300" r:id="rId20"/>
    <p:sldId id="297" r:id="rId21"/>
    <p:sldId id="301" r:id="rId22"/>
    <p:sldId id="298" r:id="rId23"/>
    <p:sldId id="302" r:id="rId24"/>
    <p:sldId id="299" r:id="rId25"/>
    <p:sldId id="306" r:id="rId26"/>
    <p:sldId id="303" r:id="rId27"/>
    <p:sldId id="308" r:id="rId28"/>
    <p:sldId id="305" r:id="rId29"/>
    <p:sldId id="309" r:id="rId30"/>
    <p:sldId id="307" r:id="rId31"/>
    <p:sldId id="312" r:id="rId32"/>
    <p:sldId id="311" r:id="rId33"/>
    <p:sldId id="313" r:id="rId34"/>
    <p:sldId id="310" r:id="rId35"/>
    <p:sldId id="314" r:id="rId36"/>
    <p:sldId id="315" r:id="rId37"/>
    <p:sldId id="316" r:id="rId38"/>
    <p:sldId id="31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0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Sheep Heart</a:t>
            </a:r>
          </a:p>
          <a:p>
            <a:pPr algn="ctr"/>
            <a:r>
              <a:rPr lang="en-US" sz="4400" dirty="0" smtClean="0">
                <a:latin typeface="Berlin Sans FB Demi" pitchFamily="34" charset="0"/>
              </a:rPr>
              <a:t>Practice Exam #1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99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325035" y="457200"/>
            <a:ext cx="1685365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966270" y="309735"/>
            <a:ext cx="5775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Aorta 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1075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H="1">
            <a:off x="6265207" y="1600200"/>
            <a:ext cx="745193" cy="829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68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H="1">
            <a:off x="6265207" y="1600200"/>
            <a:ext cx="745193" cy="829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51916" y="1475601"/>
            <a:ext cx="1582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Left pulmonary artery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1075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7" t="12319" r="16643" b="14522"/>
          <a:stretch/>
        </p:blipFill>
        <p:spPr bwMode="auto">
          <a:xfrm>
            <a:off x="2277862" y="16722"/>
            <a:ext cx="4580137" cy="668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Straight Arrow Connector 28"/>
          <p:cNvCxnSpPr/>
          <p:nvPr/>
        </p:nvCxnSpPr>
        <p:spPr>
          <a:xfrm>
            <a:off x="1808868" y="31242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515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7" t="12319" r="16643" b="14522"/>
          <a:stretch/>
        </p:blipFill>
        <p:spPr bwMode="auto">
          <a:xfrm>
            <a:off x="2277862" y="16722"/>
            <a:ext cx="4580137" cy="668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Straight Arrow Connector 28"/>
          <p:cNvCxnSpPr/>
          <p:nvPr/>
        </p:nvCxnSpPr>
        <p:spPr>
          <a:xfrm>
            <a:off x="1808868" y="31242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5800" y="2971800"/>
            <a:ext cx="1108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Right ventricle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176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7" t="12319" r="16643" b="14522"/>
          <a:stretch/>
        </p:blipFill>
        <p:spPr bwMode="auto">
          <a:xfrm>
            <a:off x="2277862" y="16722"/>
            <a:ext cx="4580137" cy="668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800600" y="2159889"/>
            <a:ext cx="2209800" cy="43091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371118" y="2159889"/>
            <a:ext cx="263928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857999" y="5944593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176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7" t="12319" r="16643" b="14522"/>
          <a:stretch/>
        </p:blipFill>
        <p:spPr bwMode="auto">
          <a:xfrm>
            <a:off x="2277862" y="16722"/>
            <a:ext cx="4580137" cy="668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800600" y="2159889"/>
            <a:ext cx="2209800" cy="43091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371118" y="2159889"/>
            <a:ext cx="263928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20203" y="2009001"/>
            <a:ext cx="1514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Auricle of left atrium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07785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7" t="12319" r="16643" b="14522"/>
          <a:stretch/>
        </p:blipFill>
        <p:spPr bwMode="auto">
          <a:xfrm>
            <a:off x="2277862" y="16722"/>
            <a:ext cx="4580137" cy="668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133600" y="3200400"/>
            <a:ext cx="1896862" cy="1828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133600" y="4724400"/>
            <a:ext cx="15240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841272" y="5934437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1987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7" t="12319" r="16643" b="14522"/>
          <a:stretch/>
        </p:blipFill>
        <p:spPr bwMode="auto">
          <a:xfrm>
            <a:off x="2277862" y="16722"/>
            <a:ext cx="4580137" cy="668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133600" y="3200400"/>
            <a:ext cx="1896862" cy="1828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133600" y="4724400"/>
            <a:ext cx="15240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1000" y="4867835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Anterior </a:t>
            </a:r>
            <a:r>
              <a:rPr lang="en-US" sz="1200" b="1" dirty="0" err="1" smtClean="0"/>
              <a:t>interventricular</a:t>
            </a:r>
            <a:r>
              <a:rPr lang="en-US" sz="1200" b="1" dirty="0" smtClean="0"/>
              <a:t> sulcus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176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1595" r="12326" b="2916"/>
          <a:stretch/>
        </p:blipFill>
        <p:spPr bwMode="auto">
          <a:xfrm>
            <a:off x="2560319" y="31376"/>
            <a:ext cx="4069082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181600" y="1066800"/>
            <a:ext cx="17526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2608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194 in your lab manual) 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146459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1595" r="12326" b="2916"/>
          <a:stretch/>
        </p:blipFill>
        <p:spPr bwMode="auto">
          <a:xfrm>
            <a:off x="2560319" y="31376"/>
            <a:ext cx="4069082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181600" y="1066800"/>
            <a:ext cx="17526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907306" y="914399"/>
            <a:ext cx="13898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Superior vena cava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9055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1595" r="12326" b="2916"/>
          <a:stretch/>
        </p:blipFill>
        <p:spPr bwMode="auto">
          <a:xfrm>
            <a:off x="2560319" y="31376"/>
            <a:ext cx="4069082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971800" y="5105400"/>
            <a:ext cx="19050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971800" y="3962400"/>
            <a:ext cx="1676400" cy="1143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146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1595" r="12326" b="2916"/>
          <a:stretch/>
        </p:blipFill>
        <p:spPr bwMode="auto">
          <a:xfrm>
            <a:off x="2560319" y="31376"/>
            <a:ext cx="4069082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971800" y="5105400"/>
            <a:ext cx="19050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971800" y="3962400"/>
            <a:ext cx="1676400" cy="1143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5800" y="4966900"/>
            <a:ext cx="2222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Posterior </a:t>
            </a:r>
            <a:r>
              <a:rPr lang="en-US" sz="1200" b="1" dirty="0" err="1" smtClean="0"/>
              <a:t>interventricular</a:t>
            </a:r>
            <a:r>
              <a:rPr lang="en-US" sz="1200" b="1" dirty="0" smtClean="0"/>
              <a:t> sulcus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0448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1595" r="12326" b="2916"/>
          <a:stretch/>
        </p:blipFill>
        <p:spPr bwMode="auto">
          <a:xfrm>
            <a:off x="2560319" y="31376"/>
            <a:ext cx="4069082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4267200" y="2667000"/>
            <a:ext cx="251460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1863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t="1595" r="12326" b="2916"/>
          <a:stretch/>
        </p:blipFill>
        <p:spPr bwMode="auto">
          <a:xfrm>
            <a:off x="2560319" y="31376"/>
            <a:ext cx="4069082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4267200" y="2667000"/>
            <a:ext cx="251460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56646" y="3429000"/>
            <a:ext cx="1320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Inferior vena cava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0448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42"/>
          <a:stretch/>
        </p:blipFill>
        <p:spPr bwMode="auto">
          <a:xfrm>
            <a:off x="2287588" y="154482"/>
            <a:ext cx="4265612" cy="644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3429000" y="2209800"/>
            <a:ext cx="129540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4652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42"/>
          <a:stretch/>
        </p:blipFill>
        <p:spPr bwMode="auto">
          <a:xfrm>
            <a:off x="2287588" y="154482"/>
            <a:ext cx="4265612" cy="644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3429000" y="2209800"/>
            <a:ext cx="129540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438400" y="1940859"/>
            <a:ext cx="1126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Tricuspid valve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0907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42"/>
          <a:stretch/>
        </p:blipFill>
        <p:spPr bwMode="auto">
          <a:xfrm>
            <a:off x="2287588" y="154482"/>
            <a:ext cx="4265612" cy="644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4619065" y="4343400"/>
            <a:ext cx="2086535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4964207" y="4000500"/>
            <a:ext cx="1741393" cy="10287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908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42"/>
          <a:stretch/>
        </p:blipFill>
        <p:spPr bwMode="auto">
          <a:xfrm>
            <a:off x="2287588" y="154482"/>
            <a:ext cx="4265612" cy="644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4619065" y="4343400"/>
            <a:ext cx="2086535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4964207" y="4000500"/>
            <a:ext cx="1741393" cy="10287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683188" y="4876800"/>
            <a:ext cx="1237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Moderator band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64926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42"/>
          <a:stretch/>
        </p:blipFill>
        <p:spPr bwMode="auto">
          <a:xfrm>
            <a:off x="2287588" y="154482"/>
            <a:ext cx="4265612" cy="644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4800600" y="1905000"/>
            <a:ext cx="20574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343400" y="1905000"/>
            <a:ext cx="2514600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761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124200" y="9906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512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42"/>
          <a:stretch/>
        </p:blipFill>
        <p:spPr bwMode="auto">
          <a:xfrm>
            <a:off x="2287588" y="154482"/>
            <a:ext cx="4265612" cy="644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4800600" y="1905000"/>
            <a:ext cx="20574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343400" y="1905000"/>
            <a:ext cx="2514600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842025" y="1780401"/>
            <a:ext cx="1920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Pulmonary semilunar valve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7723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1542" b="5120"/>
          <a:stretch/>
        </p:blipFill>
        <p:spPr bwMode="auto">
          <a:xfrm>
            <a:off x="2590800" y="152400"/>
            <a:ext cx="3873707" cy="644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2362200" y="4267200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4605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1542" b="5120"/>
          <a:stretch/>
        </p:blipFill>
        <p:spPr bwMode="auto">
          <a:xfrm>
            <a:off x="2590800" y="152400"/>
            <a:ext cx="3873707" cy="644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2362200" y="4267200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14090" y="4128700"/>
            <a:ext cx="1224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Papillary muscle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14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1542" b="5120"/>
          <a:stretch/>
        </p:blipFill>
        <p:spPr bwMode="auto">
          <a:xfrm>
            <a:off x="2590800" y="152400"/>
            <a:ext cx="3873707" cy="644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5087947" y="3886200"/>
            <a:ext cx="1568347" cy="1981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4939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1542" b="5120"/>
          <a:stretch/>
        </p:blipFill>
        <p:spPr bwMode="auto">
          <a:xfrm>
            <a:off x="2590800" y="152400"/>
            <a:ext cx="3873707" cy="644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5087947" y="3886200"/>
            <a:ext cx="1568347" cy="1981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605206" y="5728900"/>
            <a:ext cx="1700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Interventricular</a:t>
            </a:r>
            <a:r>
              <a:rPr lang="en-US" sz="1200" b="1" dirty="0" smtClean="0"/>
              <a:t> septum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1171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257800" y="2520176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237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257800" y="2520176"/>
            <a:ext cx="1676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956502" y="2392828"/>
            <a:ext cx="1265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Pulmonary trunk</a:t>
            </a:r>
          </a:p>
        </p:txBody>
      </p:sp>
    </p:spTree>
    <p:extLst>
      <p:ext uri="{BB962C8B-B14F-4D97-AF65-F5344CB8AC3E}">
        <p14:creationId xmlns:p14="http://schemas.microsoft.com/office/powerpoint/2010/main" val="154795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53584B1-CF45-458D-9AC8-AD64F1BF44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t="13494" r="21156" b="18234"/>
          <a:stretch/>
        </p:blipFill>
        <p:spPr>
          <a:xfrm>
            <a:off x="2469920" y="0"/>
            <a:ext cx="4343400" cy="687901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F8C58F0E-A391-43A2-8125-A503264614BB}"/>
              </a:ext>
            </a:extLst>
          </p:cNvPr>
          <p:cNvCxnSpPr>
            <a:cxnSpLocks/>
          </p:cNvCxnSpPr>
          <p:nvPr/>
        </p:nvCxnSpPr>
        <p:spPr>
          <a:xfrm flipH="1">
            <a:off x="4900354" y="1986537"/>
            <a:ext cx="1912966" cy="3077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F8C58F0E-A391-43A2-8125-A503264614BB}"/>
              </a:ext>
            </a:extLst>
          </p:cNvPr>
          <p:cNvCxnSpPr>
            <a:cxnSpLocks/>
          </p:cNvCxnSpPr>
          <p:nvPr/>
        </p:nvCxnSpPr>
        <p:spPr>
          <a:xfrm flipH="1">
            <a:off x="6172200" y="1986537"/>
            <a:ext cx="641120" cy="18996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6542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53584B1-CF45-458D-9AC8-AD64F1BF44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t="13494" r="21156" b="18234"/>
          <a:stretch/>
        </p:blipFill>
        <p:spPr>
          <a:xfrm>
            <a:off x="2469920" y="0"/>
            <a:ext cx="4343400" cy="687901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F8C58F0E-A391-43A2-8125-A503264614BB}"/>
              </a:ext>
            </a:extLst>
          </p:cNvPr>
          <p:cNvCxnSpPr>
            <a:cxnSpLocks/>
          </p:cNvCxnSpPr>
          <p:nvPr/>
        </p:nvCxnSpPr>
        <p:spPr>
          <a:xfrm flipH="1">
            <a:off x="4900354" y="1986537"/>
            <a:ext cx="1912966" cy="3077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F8C58F0E-A391-43A2-8125-A503264614BB}"/>
              </a:ext>
            </a:extLst>
          </p:cNvPr>
          <p:cNvCxnSpPr>
            <a:cxnSpLocks/>
          </p:cNvCxnSpPr>
          <p:nvPr/>
        </p:nvCxnSpPr>
        <p:spPr>
          <a:xfrm flipH="1">
            <a:off x="6172200" y="1986537"/>
            <a:ext cx="641120" cy="18996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EC47BC3-7498-4CEA-8532-966F3B631DF4}"/>
              </a:ext>
            </a:extLst>
          </p:cNvPr>
          <p:cNvSpPr txBox="1"/>
          <p:nvPr/>
        </p:nvSpPr>
        <p:spPr>
          <a:xfrm>
            <a:off x="6813320" y="1779412"/>
            <a:ext cx="1992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pericardial </a:t>
            </a:r>
            <a:r>
              <a:rPr lang="en-US" sz="1400" b="1" dirty="0"/>
              <a:t>sac</a:t>
            </a:r>
          </a:p>
        </p:txBody>
      </p:sp>
    </p:spTree>
    <p:extLst>
      <p:ext uri="{BB962C8B-B14F-4D97-AF65-F5344CB8AC3E}">
        <p14:creationId xmlns:p14="http://schemas.microsoft.com/office/powerpoint/2010/main" val="284667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124200" y="9906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00200" y="852100"/>
            <a:ext cx="1574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Brachiocephalic trunk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29965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2438400" y="24384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68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2438400" y="24384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14400" y="2299900"/>
            <a:ext cx="1600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Auricle of right atrium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1075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819400" y="1676400"/>
            <a:ext cx="2590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68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819400" y="1676400"/>
            <a:ext cx="2590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43000" y="1544624"/>
            <a:ext cx="1719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Ligamentum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arteriosum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1075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8940" r="16055" b="3504"/>
          <a:stretch/>
        </p:blipFill>
        <p:spPr bwMode="auto">
          <a:xfrm>
            <a:off x="2362200" y="14224"/>
            <a:ext cx="4343399" cy="677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325035" y="457200"/>
            <a:ext cx="1685365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20467" y="5944594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68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336</Words>
  <Application>Microsoft Office PowerPoint</Application>
  <PresentationFormat>On-screen Show (4:3)</PresentationFormat>
  <Paragraphs>42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9</cp:revision>
  <dcterms:created xsi:type="dcterms:W3CDTF">2006-08-16T00:00:00Z</dcterms:created>
  <dcterms:modified xsi:type="dcterms:W3CDTF">2018-11-28T21:31:07Z</dcterms:modified>
</cp:coreProperties>
</file>