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Fetal Pig Practice </a:t>
            </a:r>
            <a:r>
              <a:rPr lang="en-US" sz="4400" dirty="0" smtClean="0">
                <a:latin typeface="Berlin Sans FB Demi" pitchFamily="34" charset="0"/>
              </a:rPr>
              <a:t>Exam </a:t>
            </a:r>
            <a:r>
              <a:rPr lang="en-US" sz="4400" dirty="0" smtClean="0">
                <a:latin typeface="Berlin Sans FB Demi" pitchFamily="34" charset="0"/>
              </a:rPr>
              <a:t>#3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67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4724400" y="1283428"/>
            <a:ext cx="183410" cy="95870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191000" y="1004500"/>
            <a:ext cx="1653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92D050"/>
                </a:solidFill>
              </a:rPr>
              <a:t>common carotid artery</a:t>
            </a:r>
          </a:p>
        </p:txBody>
      </p:sp>
    </p:spTree>
    <p:extLst>
      <p:ext uri="{BB962C8B-B14F-4D97-AF65-F5344CB8AC3E}">
        <p14:creationId xmlns:p14="http://schemas.microsoft.com/office/powerpoint/2010/main" val="8623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4648200" y="339717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39544" y="6055658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7469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4648200" y="3318757"/>
            <a:ext cx="1066800" cy="8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715000" y="3152001"/>
            <a:ext cx="1162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subclavian</a:t>
            </a:r>
            <a:r>
              <a:rPr lang="en-US" sz="1200" b="1" dirty="0"/>
              <a:t> vein</a:t>
            </a:r>
          </a:p>
        </p:txBody>
      </p:sp>
    </p:spTree>
    <p:extLst>
      <p:ext uri="{BB962C8B-B14F-4D97-AF65-F5344CB8AC3E}">
        <p14:creationId xmlns:p14="http://schemas.microsoft.com/office/powerpoint/2010/main" val="315784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876800" y="3276600"/>
            <a:ext cx="1905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389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876800" y="3276599"/>
            <a:ext cx="16002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477000" y="3152001"/>
            <a:ext cx="15283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left </a:t>
            </a:r>
            <a:r>
              <a:rPr lang="en-US" sz="1200" b="1" dirty="0" err="1"/>
              <a:t>subclavian</a:t>
            </a:r>
            <a:r>
              <a:rPr lang="en-US" sz="1200" b="1" dirty="0"/>
              <a:t> artery</a:t>
            </a:r>
          </a:p>
        </p:txBody>
      </p:sp>
    </p:spTree>
    <p:extLst>
      <p:ext uri="{BB962C8B-B14F-4D97-AF65-F5344CB8AC3E}">
        <p14:creationId xmlns:p14="http://schemas.microsoft.com/office/powerpoint/2010/main" val="317219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447800" y="3962400"/>
            <a:ext cx="2106944" cy="2782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31828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44296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447800" y="3962400"/>
            <a:ext cx="2106944" cy="2782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63005" y="3731567"/>
            <a:ext cx="1066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auricle of right atrium</a:t>
            </a:r>
          </a:p>
        </p:txBody>
      </p:sp>
    </p:spTree>
    <p:extLst>
      <p:ext uri="{BB962C8B-B14F-4D97-AF65-F5344CB8AC3E}">
        <p14:creationId xmlns:p14="http://schemas.microsoft.com/office/powerpoint/2010/main" val="3834527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4898065" y="5853222"/>
            <a:ext cx="1731335" cy="1417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801544" y="5780782"/>
            <a:ext cx="1342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56282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>
            <a:stCxn id="5" idx="1"/>
          </p:cNvCxnSpPr>
          <p:nvPr/>
        </p:nvCxnSpPr>
        <p:spPr>
          <a:xfrm flipH="1" flipV="1">
            <a:off x="4898065" y="5853222"/>
            <a:ext cx="1731335" cy="1417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629400" y="5728900"/>
            <a:ext cx="167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diaphragm</a:t>
            </a:r>
          </a:p>
        </p:txBody>
      </p:sp>
    </p:spTree>
    <p:extLst>
      <p:ext uri="{BB962C8B-B14F-4D97-AF65-F5344CB8AC3E}">
        <p14:creationId xmlns:p14="http://schemas.microsoft.com/office/powerpoint/2010/main" val="3357723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181600" y="2971800"/>
            <a:ext cx="1572732" cy="8151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348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structures indicated by the arrows. </a:t>
            </a:r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</a:t>
            </a:r>
            <a:r>
              <a:rPr lang="en-US" sz="1600" dirty="0" smtClean="0"/>
              <a:t>178-179 in your lab manual) 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187981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181600" y="2971800"/>
            <a:ext cx="1572732" cy="8151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54332" y="283330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intercostal vein</a:t>
            </a:r>
          </a:p>
        </p:txBody>
      </p:sp>
    </p:spTree>
    <p:extLst>
      <p:ext uri="{BB962C8B-B14F-4D97-AF65-F5344CB8AC3E}">
        <p14:creationId xmlns:p14="http://schemas.microsoft.com/office/powerpoint/2010/main" val="2490946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V="1">
            <a:off x="1219200" y="1669311"/>
            <a:ext cx="1418560" cy="38808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415514" y="5410200"/>
            <a:ext cx="1418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0110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V="1">
            <a:off x="1219200" y="1669311"/>
            <a:ext cx="1418560" cy="38808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80545" y="1918900"/>
            <a:ext cx="9386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gall bladder</a:t>
            </a:r>
          </a:p>
        </p:txBody>
      </p:sp>
    </p:spTree>
    <p:extLst>
      <p:ext uri="{BB962C8B-B14F-4D97-AF65-F5344CB8AC3E}">
        <p14:creationId xmlns:p14="http://schemas.microsoft.com/office/powerpoint/2010/main" val="3133981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5084136" y="3537098"/>
            <a:ext cx="2307264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415514" y="5410200"/>
            <a:ext cx="1418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06923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5084136" y="3537098"/>
            <a:ext cx="2307264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98942" y="3862887"/>
            <a:ext cx="7568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pancreas</a:t>
            </a:r>
          </a:p>
        </p:txBody>
      </p:sp>
    </p:spTree>
    <p:extLst>
      <p:ext uri="{BB962C8B-B14F-4D97-AF65-F5344CB8AC3E}">
        <p14:creationId xmlns:p14="http://schemas.microsoft.com/office/powerpoint/2010/main" val="2682604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93744DE2-01C4-4660-B1A8-2D3DA12780AF}"/>
              </a:ext>
            </a:extLst>
          </p:cNvPr>
          <p:cNvCxnSpPr>
            <a:cxnSpLocks/>
          </p:cNvCxnSpPr>
          <p:nvPr/>
        </p:nvCxnSpPr>
        <p:spPr>
          <a:xfrm flipH="1">
            <a:off x="5486400" y="2743200"/>
            <a:ext cx="609600" cy="77628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953000" y="6490674"/>
            <a:ext cx="3857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31563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93744DE2-01C4-4660-B1A8-2D3DA12780AF}"/>
              </a:ext>
            </a:extLst>
          </p:cNvPr>
          <p:cNvCxnSpPr>
            <a:cxnSpLocks/>
          </p:cNvCxnSpPr>
          <p:nvPr/>
        </p:nvCxnSpPr>
        <p:spPr>
          <a:xfrm flipH="1">
            <a:off x="5486400" y="2743200"/>
            <a:ext cx="609600" cy="77628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6559264-2D36-4549-B060-420A612A55C5}"/>
              </a:ext>
            </a:extLst>
          </p:cNvPr>
          <p:cNvSpPr txBox="1"/>
          <p:nvPr/>
        </p:nvSpPr>
        <p:spPr>
          <a:xfrm>
            <a:off x="5825836" y="218188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2D050"/>
                </a:solidFill>
              </a:rPr>
              <a:t>Diverticulum ventriculi</a:t>
            </a:r>
          </a:p>
        </p:txBody>
      </p:sp>
    </p:spTree>
    <p:extLst>
      <p:ext uri="{BB962C8B-B14F-4D97-AF65-F5344CB8AC3E}">
        <p14:creationId xmlns:p14="http://schemas.microsoft.com/office/powerpoint/2010/main" val="1973850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72B3EB5F-6A43-428B-98D2-85570C186F06}"/>
              </a:ext>
            </a:extLst>
          </p:cNvPr>
          <p:cNvCxnSpPr>
            <a:cxnSpLocks/>
          </p:cNvCxnSpPr>
          <p:nvPr/>
        </p:nvCxnSpPr>
        <p:spPr>
          <a:xfrm>
            <a:off x="3200400" y="3810001"/>
            <a:ext cx="1600200" cy="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495800" y="6519446"/>
            <a:ext cx="4390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79132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72B3EB5F-6A43-428B-98D2-85570C186F06}"/>
              </a:ext>
            </a:extLst>
          </p:cNvPr>
          <p:cNvCxnSpPr>
            <a:cxnSpLocks/>
          </p:cNvCxnSpPr>
          <p:nvPr/>
        </p:nvCxnSpPr>
        <p:spPr>
          <a:xfrm>
            <a:off x="3200400" y="3810001"/>
            <a:ext cx="1600200" cy="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D7F3C09-9ED8-421C-9762-59E79E75FEF0}"/>
              </a:ext>
            </a:extLst>
          </p:cNvPr>
          <p:cNvSpPr txBox="1"/>
          <p:nvPr/>
        </p:nvSpPr>
        <p:spPr>
          <a:xfrm>
            <a:off x="1676400" y="3678377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2D050"/>
                </a:solidFill>
              </a:rPr>
              <a:t>Common bile duct</a:t>
            </a:r>
          </a:p>
        </p:txBody>
      </p:sp>
    </p:spTree>
    <p:extLst>
      <p:ext uri="{BB962C8B-B14F-4D97-AF65-F5344CB8AC3E}">
        <p14:creationId xmlns:p14="http://schemas.microsoft.com/office/powerpoint/2010/main" val="2167526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2993BA1E-92CB-42F6-8671-B4647E42C38B}"/>
              </a:ext>
            </a:extLst>
          </p:cNvPr>
          <p:cNvCxnSpPr>
            <a:cxnSpLocks/>
          </p:cNvCxnSpPr>
          <p:nvPr/>
        </p:nvCxnSpPr>
        <p:spPr>
          <a:xfrm flipV="1">
            <a:off x="304800" y="3810000"/>
            <a:ext cx="1752600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953000" y="6467525"/>
            <a:ext cx="40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3854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39825"/>
            <a:ext cx="6473825" cy="486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>
            <a:off x="5047456" y="4038600"/>
            <a:ext cx="8961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2982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2993BA1E-92CB-42F6-8671-B4647E42C38B}"/>
              </a:ext>
            </a:extLst>
          </p:cNvPr>
          <p:cNvCxnSpPr>
            <a:cxnSpLocks/>
          </p:cNvCxnSpPr>
          <p:nvPr/>
        </p:nvCxnSpPr>
        <p:spPr>
          <a:xfrm flipV="1">
            <a:off x="914400" y="3810000"/>
            <a:ext cx="1143000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8CE1651-B5C3-4C12-AA56-32D45127C29E}"/>
              </a:ext>
            </a:extLst>
          </p:cNvPr>
          <p:cNvSpPr txBox="1"/>
          <p:nvPr/>
        </p:nvSpPr>
        <p:spPr>
          <a:xfrm>
            <a:off x="19291" y="43434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Mesenteric lymph nodes</a:t>
            </a:r>
          </a:p>
        </p:txBody>
      </p:sp>
    </p:spTree>
    <p:extLst>
      <p:ext uri="{BB962C8B-B14F-4D97-AF65-F5344CB8AC3E}">
        <p14:creationId xmlns:p14="http://schemas.microsoft.com/office/powerpoint/2010/main" val="2065435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0BDC3CE-3944-4A8B-BA02-A45A265EDFFA}"/>
              </a:ext>
            </a:extLst>
          </p:cNvPr>
          <p:cNvCxnSpPr>
            <a:cxnSpLocks/>
          </p:cNvCxnSpPr>
          <p:nvPr/>
        </p:nvCxnSpPr>
        <p:spPr>
          <a:xfrm flipH="1" flipV="1">
            <a:off x="4648200" y="5410200"/>
            <a:ext cx="14478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105154" y="6519446"/>
            <a:ext cx="4695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80110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0BDC3CE-3944-4A8B-BA02-A45A265EDFFA}"/>
              </a:ext>
            </a:extLst>
          </p:cNvPr>
          <p:cNvCxnSpPr>
            <a:cxnSpLocks/>
          </p:cNvCxnSpPr>
          <p:nvPr/>
        </p:nvCxnSpPr>
        <p:spPr>
          <a:xfrm flipH="1" flipV="1">
            <a:off x="4648200" y="5410200"/>
            <a:ext cx="14478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7857EA7-99C1-4657-ADE9-B2DA712677A2}"/>
              </a:ext>
            </a:extLst>
          </p:cNvPr>
          <p:cNvSpPr txBox="1"/>
          <p:nvPr/>
        </p:nvSpPr>
        <p:spPr>
          <a:xfrm>
            <a:off x="6045200" y="5294411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rectum</a:t>
            </a:r>
          </a:p>
        </p:txBody>
      </p:sp>
    </p:spTree>
    <p:extLst>
      <p:ext uri="{BB962C8B-B14F-4D97-AF65-F5344CB8AC3E}">
        <p14:creationId xmlns:p14="http://schemas.microsoft.com/office/powerpoint/2010/main" val="28136073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83178EB9-5FE6-4268-8C7D-3FE276AD7E5E}"/>
              </a:ext>
            </a:extLst>
          </p:cNvPr>
          <p:cNvCxnSpPr>
            <a:cxnSpLocks/>
          </p:cNvCxnSpPr>
          <p:nvPr/>
        </p:nvCxnSpPr>
        <p:spPr>
          <a:xfrm flipH="1">
            <a:off x="6248402" y="3962400"/>
            <a:ext cx="1142998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067744" y="6477000"/>
            <a:ext cx="5076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1048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83178EB9-5FE6-4268-8C7D-3FE276AD7E5E}"/>
              </a:ext>
            </a:extLst>
          </p:cNvPr>
          <p:cNvCxnSpPr>
            <a:cxnSpLocks/>
          </p:cNvCxnSpPr>
          <p:nvPr/>
        </p:nvCxnSpPr>
        <p:spPr>
          <a:xfrm flipH="1">
            <a:off x="6248402" y="3810000"/>
            <a:ext cx="1142998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B53CA13-FC24-4758-B003-E540BBE6C5A3}"/>
              </a:ext>
            </a:extLst>
          </p:cNvPr>
          <p:cNvSpPr txBox="1"/>
          <p:nvPr/>
        </p:nvSpPr>
        <p:spPr>
          <a:xfrm>
            <a:off x="7434504" y="3656111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Kidney</a:t>
            </a:r>
          </a:p>
        </p:txBody>
      </p:sp>
    </p:spTree>
    <p:extLst>
      <p:ext uri="{BB962C8B-B14F-4D97-AF65-F5344CB8AC3E}">
        <p14:creationId xmlns:p14="http://schemas.microsoft.com/office/powerpoint/2010/main" val="10145077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07819541-7264-455F-942C-245039CB5EA4}"/>
              </a:ext>
            </a:extLst>
          </p:cNvPr>
          <p:cNvCxnSpPr>
            <a:cxnSpLocks/>
          </p:cNvCxnSpPr>
          <p:nvPr/>
        </p:nvCxnSpPr>
        <p:spPr>
          <a:xfrm flipV="1">
            <a:off x="2819400" y="2743200"/>
            <a:ext cx="1524000" cy="1447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91400" y="5334000"/>
            <a:ext cx="157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926398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07819541-7264-455F-942C-245039CB5EA4}"/>
              </a:ext>
            </a:extLst>
          </p:cNvPr>
          <p:cNvCxnSpPr>
            <a:cxnSpLocks/>
          </p:cNvCxnSpPr>
          <p:nvPr/>
        </p:nvCxnSpPr>
        <p:spPr>
          <a:xfrm flipV="1">
            <a:off x="2819400" y="2743200"/>
            <a:ext cx="1524000" cy="1447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1785004-DB0F-4BF9-9B27-68C21707172E}"/>
              </a:ext>
            </a:extLst>
          </p:cNvPr>
          <p:cNvSpPr txBox="1"/>
          <p:nvPr/>
        </p:nvSpPr>
        <p:spPr>
          <a:xfrm>
            <a:off x="2362200" y="4301175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Cecum</a:t>
            </a:r>
          </a:p>
        </p:txBody>
      </p:sp>
    </p:spTree>
    <p:extLst>
      <p:ext uri="{BB962C8B-B14F-4D97-AF65-F5344CB8AC3E}">
        <p14:creationId xmlns:p14="http://schemas.microsoft.com/office/powerpoint/2010/main" val="4095384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D9E471AE-AD0E-4103-B95E-611FAAF30249}"/>
              </a:ext>
            </a:extLst>
          </p:cNvPr>
          <p:cNvCxnSpPr>
            <a:cxnSpLocks/>
          </p:cNvCxnSpPr>
          <p:nvPr/>
        </p:nvCxnSpPr>
        <p:spPr>
          <a:xfrm flipV="1">
            <a:off x="2743200" y="5410200"/>
            <a:ext cx="160020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763271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372214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D9E471AE-AD0E-4103-B95E-611FAAF30249}"/>
              </a:ext>
            </a:extLst>
          </p:cNvPr>
          <p:cNvCxnSpPr>
            <a:cxnSpLocks/>
          </p:cNvCxnSpPr>
          <p:nvPr/>
        </p:nvCxnSpPr>
        <p:spPr>
          <a:xfrm flipV="1">
            <a:off x="2743200" y="5410200"/>
            <a:ext cx="160020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0646CDB-B038-445E-A9BD-1FAB409C3C75}"/>
              </a:ext>
            </a:extLst>
          </p:cNvPr>
          <p:cNvSpPr txBox="1"/>
          <p:nvPr/>
        </p:nvSpPr>
        <p:spPr>
          <a:xfrm>
            <a:off x="1654925" y="5779531"/>
            <a:ext cx="1629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Uterine horn</a:t>
            </a:r>
          </a:p>
        </p:txBody>
      </p:sp>
    </p:spTree>
    <p:extLst>
      <p:ext uri="{BB962C8B-B14F-4D97-AF65-F5344CB8AC3E}">
        <p14:creationId xmlns:p14="http://schemas.microsoft.com/office/powerpoint/2010/main" val="9477633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95B875FE-4D11-4DB8-8892-92D53170289D}"/>
              </a:ext>
            </a:extLst>
          </p:cNvPr>
          <p:cNvCxnSpPr>
            <a:cxnSpLocks/>
          </p:cNvCxnSpPr>
          <p:nvPr/>
        </p:nvCxnSpPr>
        <p:spPr>
          <a:xfrm flipV="1">
            <a:off x="1600200" y="2667000"/>
            <a:ext cx="201930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345A8E32-8A74-4674-B5A3-B9DD92389A53}"/>
              </a:ext>
            </a:extLst>
          </p:cNvPr>
          <p:cNvCxnSpPr>
            <a:cxnSpLocks/>
          </p:cNvCxnSpPr>
          <p:nvPr/>
        </p:nvCxnSpPr>
        <p:spPr>
          <a:xfrm>
            <a:off x="1600200" y="3200400"/>
            <a:ext cx="26670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239000" y="5562600"/>
            <a:ext cx="1780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8184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39825"/>
            <a:ext cx="6473825" cy="486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>
            <a:off x="5047456" y="4038600"/>
            <a:ext cx="8961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867400" y="3900100"/>
            <a:ext cx="1542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submandibular gland</a:t>
            </a:r>
          </a:p>
        </p:txBody>
      </p:sp>
    </p:spTree>
    <p:extLst>
      <p:ext uri="{BB962C8B-B14F-4D97-AF65-F5344CB8AC3E}">
        <p14:creationId xmlns:p14="http://schemas.microsoft.com/office/powerpoint/2010/main" val="327742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95B875FE-4D11-4DB8-8892-92D53170289D}"/>
              </a:ext>
            </a:extLst>
          </p:cNvPr>
          <p:cNvCxnSpPr>
            <a:cxnSpLocks/>
          </p:cNvCxnSpPr>
          <p:nvPr/>
        </p:nvCxnSpPr>
        <p:spPr>
          <a:xfrm flipV="1">
            <a:off x="1600200" y="2667000"/>
            <a:ext cx="201930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345A8E32-8A74-4674-B5A3-B9DD92389A53}"/>
              </a:ext>
            </a:extLst>
          </p:cNvPr>
          <p:cNvCxnSpPr>
            <a:cxnSpLocks/>
          </p:cNvCxnSpPr>
          <p:nvPr/>
        </p:nvCxnSpPr>
        <p:spPr>
          <a:xfrm>
            <a:off x="1600200" y="3200400"/>
            <a:ext cx="26670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9082D19-C54B-4DB5-806B-F416463B75DE}"/>
              </a:ext>
            </a:extLst>
          </p:cNvPr>
          <p:cNvSpPr txBox="1"/>
          <p:nvPr/>
        </p:nvSpPr>
        <p:spPr>
          <a:xfrm>
            <a:off x="974971" y="3046511"/>
            <a:ext cx="6252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Penis</a:t>
            </a:r>
          </a:p>
        </p:txBody>
      </p:sp>
    </p:spTree>
    <p:extLst>
      <p:ext uri="{BB962C8B-B14F-4D97-AF65-F5344CB8AC3E}">
        <p14:creationId xmlns:p14="http://schemas.microsoft.com/office/powerpoint/2010/main" val="3446632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B6A8DCB8-1407-42C0-9B6D-D686BD117885}"/>
              </a:ext>
            </a:extLst>
          </p:cNvPr>
          <p:cNvCxnSpPr>
            <a:cxnSpLocks/>
          </p:cNvCxnSpPr>
          <p:nvPr/>
        </p:nvCxnSpPr>
        <p:spPr>
          <a:xfrm flipH="1">
            <a:off x="5104274" y="2895600"/>
            <a:ext cx="915526" cy="14304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91400" y="53340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B6A8DCB8-1407-42C0-9B6D-D686BD117885}"/>
              </a:ext>
            </a:extLst>
          </p:cNvPr>
          <p:cNvCxnSpPr>
            <a:cxnSpLocks/>
          </p:cNvCxnSpPr>
          <p:nvPr/>
        </p:nvCxnSpPr>
        <p:spPr>
          <a:xfrm flipH="1">
            <a:off x="4648200" y="2895600"/>
            <a:ext cx="1371600" cy="13525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8541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B6A8DCB8-1407-42C0-9B6D-D686BD117885}"/>
              </a:ext>
            </a:extLst>
          </p:cNvPr>
          <p:cNvCxnSpPr>
            <a:cxnSpLocks/>
          </p:cNvCxnSpPr>
          <p:nvPr/>
        </p:nvCxnSpPr>
        <p:spPr>
          <a:xfrm flipH="1">
            <a:off x="5104274" y="2895600"/>
            <a:ext cx="763126" cy="14304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06E17EB-3233-499F-943B-E58B012569E1}"/>
              </a:ext>
            </a:extLst>
          </p:cNvPr>
          <p:cNvSpPr txBox="1"/>
          <p:nvPr/>
        </p:nvSpPr>
        <p:spPr>
          <a:xfrm>
            <a:off x="5257800" y="237238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Bulbourethral (Cowper’s) Gland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B6A8DCB8-1407-42C0-9B6D-D686BD117885}"/>
              </a:ext>
            </a:extLst>
          </p:cNvPr>
          <p:cNvCxnSpPr>
            <a:cxnSpLocks/>
          </p:cNvCxnSpPr>
          <p:nvPr/>
        </p:nvCxnSpPr>
        <p:spPr>
          <a:xfrm flipH="1">
            <a:off x="4648200" y="2895600"/>
            <a:ext cx="1219200" cy="13176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7146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83D9B660-8117-4550-BA3D-55FEA4F8CD93}"/>
              </a:ext>
            </a:extLst>
          </p:cNvPr>
          <p:cNvCxnSpPr>
            <a:cxnSpLocks/>
          </p:cNvCxnSpPr>
          <p:nvPr/>
        </p:nvCxnSpPr>
        <p:spPr>
          <a:xfrm flipV="1">
            <a:off x="3210098" y="1784726"/>
            <a:ext cx="1285702" cy="1959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="" xmlns:a16="http://schemas.microsoft.com/office/drawing/2014/main" id="{09A3CE5E-628D-468F-A32D-15CB55AD5BCB}"/>
              </a:ext>
            </a:extLst>
          </p:cNvPr>
          <p:cNvCxnSpPr>
            <a:cxnSpLocks/>
          </p:cNvCxnSpPr>
          <p:nvPr/>
        </p:nvCxnSpPr>
        <p:spPr>
          <a:xfrm>
            <a:off x="3210098" y="2009948"/>
            <a:ext cx="2209800" cy="76032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749145" y="4876800"/>
            <a:ext cx="13186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859701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83D9B660-8117-4550-BA3D-55FEA4F8CD93}"/>
              </a:ext>
            </a:extLst>
          </p:cNvPr>
          <p:cNvCxnSpPr>
            <a:cxnSpLocks/>
          </p:cNvCxnSpPr>
          <p:nvPr/>
        </p:nvCxnSpPr>
        <p:spPr>
          <a:xfrm flipV="1">
            <a:off x="3210098" y="1784726"/>
            <a:ext cx="1285702" cy="1959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="" xmlns:a16="http://schemas.microsoft.com/office/drawing/2014/main" id="{09A3CE5E-628D-468F-A32D-15CB55AD5BCB}"/>
              </a:ext>
            </a:extLst>
          </p:cNvPr>
          <p:cNvCxnSpPr>
            <a:cxnSpLocks/>
          </p:cNvCxnSpPr>
          <p:nvPr/>
        </p:nvCxnSpPr>
        <p:spPr>
          <a:xfrm>
            <a:off x="3210098" y="2009948"/>
            <a:ext cx="2209800" cy="76032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02F4890-78D8-4E44-8A10-1A1922F4FCF5}"/>
              </a:ext>
            </a:extLst>
          </p:cNvPr>
          <p:cNvSpPr txBox="1"/>
          <p:nvPr/>
        </p:nvSpPr>
        <p:spPr>
          <a:xfrm>
            <a:off x="1731818" y="1826835"/>
            <a:ext cx="16860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Testicular arteries</a:t>
            </a:r>
          </a:p>
        </p:txBody>
      </p:sp>
    </p:spTree>
    <p:extLst>
      <p:ext uri="{BB962C8B-B14F-4D97-AF65-F5344CB8AC3E}">
        <p14:creationId xmlns:p14="http://schemas.microsoft.com/office/powerpoint/2010/main" val="18297187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7092C4B5-D593-4F36-BA47-6C355C0214D1}"/>
              </a:ext>
            </a:extLst>
          </p:cNvPr>
          <p:cNvCxnSpPr>
            <a:cxnSpLocks/>
          </p:cNvCxnSpPr>
          <p:nvPr/>
        </p:nvCxnSpPr>
        <p:spPr>
          <a:xfrm flipH="1">
            <a:off x="6096000" y="4724400"/>
            <a:ext cx="990600" cy="6858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550759" y="5517050"/>
            <a:ext cx="157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494953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7092C4B5-D593-4F36-BA47-6C355C0214D1}"/>
              </a:ext>
            </a:extLst>
          </p:cNvPr>
          <p:cNvCxnSpPr>
            <a:cxnSpLocks/>
          </p:cNvCxnSpPr>
          <p:nvPr/>
        </p:nvCxnSpPr>
        <p:spPr>
          <a:xfrm flipH="1">
            <a:off x="6096000" y="4724400"/>
            <a:ext cx="990600" cy="6858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D3F7EFC-839A-4AA5-A84B-9400ED0D0EE0}"/>
              </a:ext>
            </a:extLst>
          </p:cNvPr>
          <p:cNvSpPr txBox="1"/>
          <p:nvPr/>
        </p:nvSpPr>
        <p:spPr>
          <a:xfrm>
            <a:off x="7054735" y="4492824"/>
            <a:ext cx="1485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Epididymis</a:t>
            </a:r>
          </a:p>
        </p:txBody>
      </p:sp>
    </p:spTree>
    <p:extLst>
      <p:ext uri="{BB962C8B-B14F-4D97-AF65-F5344CB8AC3E}">
        <p14:creationId xmlns:p14="http://schemas.microsoft.com/office/powerpoint/2010/main" val="2832673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3868479" y="2743200"/>
            <a:ext cx="169412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51119" y="5867400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992846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3868479" y="2743200"/>
            <a:ext cx="169412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62600" y="26047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renal artery</a:t>
            </a:r>
          </a:p>
        </p:txBody>
      </p:sp>
    </p:spTree>
    <p:extLst>
      <p:ext uri="{BB962C8B-B14F-4D97-AF65-F5344CB8AC3E}">
        <p14:creationId xmlns:p14="http://schemas.microsoft.com/office/powerpoint/2010/main" val="40741492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4362450" y="4880344"/>
            <a:ext cx="971550" cy="1488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930238" y="5943600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25260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>
            <a:off x="4800600" y="3810000"/>
            <a:ext cx="2133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05600" y="605565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2038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4362450" y="4880344"/>
            <a:ext cx="971550" cy="1488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334000" y="4904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ovary</a:t>
            </a:r>
          </a:p>
        </p:txBody>
      </p:sp>
    </p:spTree>
    <p:extLst>
      <p:ext uri="{BB962C8B-B14F-4D97-AF65-F5344CB8AC3E}">
        <p14:creationId xmlns:p14="http://schemas.microsoft.com/office/powerpoint/2010/main" val="1056889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3" name="Straight Arrow Connector 32"/>
          <p:cNvCxnSpPr/>
          <p:nvPr/>
        </p:nvCxnSpPr>
        <p:spPr>
          <a:xfrm flipH="1">
            <a:off x="2534980" y="6422065"/>
            <a:ext cx="167064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13608" y="5791200"/>
            <a:ext cx="1723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914339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3" name="Straight Arrow Connector 32"/>
          <p:cNvCxnSpPr/>
          <p:nvPr/>
        </p:nvCxnSpPr>
        <p:spPr>
          <a:xfrm flipH="1">
            <a:off x="2534980" y="6422065"/>
            <a:ext cx="167064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186127" y="6304830"/>
            <a:ext cx="2153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urinary bladder</a:t>
            </a:r>
          </a:p>
        </p:txBody>
      </p:sp>
    </p:spTree>
    <p:extLst>
      <p:ext uri="{BB962C8B-B14F-4D97-AF65-F5344CB8AC3E}">
        <p14:creationId xmlns:p14="http://schemas.microsoft.com/office/powerpoint/2010/main" val="32772613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3963286" y="3505200"/>
            <a:ext cx="989714" cy="2037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06749" y="5867400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792102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3963286" y="3505200"/>
            <a:ext cx="989714" cy="2037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953000" y="3276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vagina</a:t>
            </a:r>
          </a:p>
        </p:txBody>
      </p:sp>
    </p:spTree>
    <p:extLst>
      <p:ext uri="{BB962C8B-B14F-4D97-AF65-F5344CB8AC3E}">
        <p14:creationId xmlns:p14="http://schemas.microsoft.com/office/powerpoint/2010/main" val="7146038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3048000" y="5791200"/>
            <a:ext cx="1600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73410" y="5630685"/>
            <a:ext cx="1647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219260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3048000" y="5791200"/>
            <a:ext cx="1600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Box 2051"/>
          <p:cNvSpPr txBox="1"/>
          <p:nvPr/>
        </p:nvSpPr>
        <p:spPr>
          <a:xfrm>
            <a:off x="4648200" y="5652700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genital papilla</a:t>
            </a:r>
          </a:p>
        </p:txBody>
      </p:sp>
    </p:spTree>
    <p:extLst>
      <p:ext uri="{BB962C8B-B14F-4D97-AF65-F5344CB8AC3E}">
        <p14:creationId xmlns:p14="http://schemas.microsoft.com/office/powerpoint/2010/main" val="1240942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>
            <a:off x="4800600" y="3810000"/>
            <a:ext cx="2133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956390" y="3671500"/>
            <a:ext cx="782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epiglottis</a:t>
            </a:r>
          </a:p>
        </p:txBody>
      </p:sp>
    </p:spTree>
    <p:extLst>
      <p:ext uri="{BB962C8B-B14F-4D97-AF65-F5344CB8AC3E}">
        <p14:creationId xmlns:p14="http://schemas.microsoft.com/office/powerpoint/2010/main" val="99203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2360428" y="27432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934200" y="6024843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3511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2360428" y="2743200"/>
            <a:ext cx="1066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332491" y="2594341"/>
            <a:ext cx="10491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thymus gland</a:t>
            </a:r>
          </a:p>
        </p:txBody>
      </p:sp>
    </p:spTree>
    <p:extLst>
      <p:ext uri="{BB962C8B-B14F-4D97-AF65-F5344CB8AC3E}">
        <p14:creationId xmlns:p14="http://schemas.microsoft.com/office/powerpoint/2010/main" val="234710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4433777" y="1295400"/>
            <a:ext cx="366823" cy="95870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39544" y="5929049"/>
            <a:ext cx="2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8857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434</Words>
  <Application>Microsoft Office PowerPoint</Application>
  <PresentationFormat>On-screen Show (4:3)</PresentationFormat>
  <Paragraphs>59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3</cp:revision>
  <dcterms:created xsi:type="dcterms:W3CDTF">2006-08-16T00:00:00Z</dcterms:created>
  <dcterms:modified xsi:type="dcterms:W3CDTF">2018-11-28T01:43:07Z</dcterms:modified>
</cp:coreProperties>
</file>