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828800"/>
            <a:ext cx="6337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Berlin Sans FB Demi" pitchFamily="34" charset="0"/>
              </a:rPr>
              <a:t>Fetal Pig Practice </a:t>
            </a:r>
            <a:r>
              <a:rPr lang="en-US" sz="4400" dirty="0" smtClean="0">
                <a:latin typeface="Berlin Sans FB Demi" pitchFamily="34" charset="0"/>
              </a:rPr>
              <a:t>Exam </a:t>
            </a:r>
            <a:r>
              <a:rPr lang="en-US" sz="4400" dirty="0" smtClean="0">
                <a:latin typeface="Berlin Sans FB Demi" pitchFamily="34" charset="0"/>
              </a:rPr>
              <a:t>#2</a:t>
            </a:r>
            <a:endParaRPr lang="en-US" sz="44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36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4391690" y="1143000"/>
            <a:ext cx="256510" cy="100389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114800" y="866001"/>
            <a:ext cx="1357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/>
              <a:t>vagus</a:t>
            </a:r>
            <a:r>
              <a:rPr lang="en-US" sz="1200" b="1" dirty="0"/>
              <a:t> nerve</a:t>
            </a:r>
          </a:p>
        </p:txBody>
      </p:sp>
    </p:spTree>
    <p:extLst>
      <p:ext uri="{BB962C8B-B14F-4D97-AF65-F5344CB8AC3E}">
        <p14:creationId xmlns:p14="http://schemas.microsoft.com/office/powerpoint/2010/main" val="379591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5105400" y="2743200"/>
            <a:ext cx="12192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15200" y="5399782"/>
            <a:ext cx="1571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2973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5105400" y="2743200"/>
            <a:ext cx="12192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324600" y="2604700"/>
            <a:ext cx="12507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subscapular vein</a:t>
            </a:r>
          </a:p>
        </p:txBody>
      </p:sp>
    </p:spTree>
    <p:extLst>
      <p:ext uri="{BB962C8B-B14F-4D97-AF65-F5344CB8AC3E}">
        <p14:creationId xmlns:p14="http://schemas.microsoft.com/office/powerpoint/2010/main" val="4449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20" y="609600"/>
            <a:ext cx="7313771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2438400" y="2971800"/>
            <a:ext cx="2286000" cy="533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4180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20" y="609600"/>
            <a:ext cx="7313771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2655556" y="2743200"/>
            <a:ext cx="2068844" cy="762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884178" y="2514600"/>
            <a:ext cx="9352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aortic arch</a:t>
            </a:r>
          </a:p>
        </p:txBody>
      </p:sp>
    </p:spTree>
    <p:extLst>
      <p:ext uri="{BB962C8B-B14F-4D97-AF65-F5344CB8AC3E}">
        <p14:creationId xmlns:p14="http://schemas.microsoft.com/office/powerpoint/2010/main" val="244319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H="1" flipV="1">
            <a:off x="4951744" y="6095999"/>
            <a:ext cx="2134856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239000" y="4343400"/>
            <a:ext cx="1723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3846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H="1" flipV="1">
            <a:off x="4951744" y="6095999"/>
            <a:ext cx="2134856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121673" y="5957499"/>
            <a:ext cx="714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left lung</a:t>
            </a:r>
          </a:p>
        </p:txBody>
      </p:sp>
    </p:spTree>
    <p:extLst>
      <p:ext uri="{BB962C8B-B14F-4D97-AF65-F5344CB8AC3E}">
        <p14:creationId xmlns:p14="http://schemas.microsoft.com/office/powerpoint/2010/main" val="195610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H="1">
            <a:off x="4482472" y="5257800"/>
            <a:ext cx="315085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520263" y="5780782"/>
            <a:ext cx="1342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6342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H="1">
            <a:off x="4482472" y="5257800"/>
            <a:ext cx="315085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670542" y="5026967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Posterior vena cava</a:t>
            </a:r>
          </a:p>
        </p:txBody>
      </p:sp>
    </p:spTree>
    <p:extLst>
      <p:ext uri="{BB962C8B-B14F-4D97-AF65-F5344CB8AC3E}">
        <p14:creationId xmlns:p14="http://schemas.microsoft.com/office/powerpoint/2010/main" val="234633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67787" y="855419"/>
            <a:ext cx="6847367" cy="513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3962400" y="2362200"/>
            <a:ext cx="28194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091470" y="2743200"/>
            <a:ext cx="2690330" cy="914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659734" y="6055659"/>
            <a:ext cx="2150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6215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4572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Name the following structures indicated by the arrows. </a:t>
            </a:r>
          </a:p>
          <a:p>
            <a:r>
              <a:rPr lang="en-US" sz="4000" dirty="0" smtClean="0"/>
              <a:t>Click to the next slide to see the answer. 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5931187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*note: not every structure you are required to know will be on this practice exercise so make sure you review the checklist of structures (p. </a:t>
            </a:r>
            <a:r>
              <a:rPr lang="en-US" sz="1600" dirty="0" smtClean="0"/>
              <a:t>178-179 in your lab manual)  </a:t>
            </a:r>
            <a:r>
              <a:rPr lang="en-US" sz="1600" dirty="0"/>
              <a:t>when preparing for your lab exam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3528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*For best results on these practice exams, write your answers on paper before clicking to see the correct answer. Try to answer within a minute (remember your lab exams will be timed) and make sure to check your spelling!</a:t>
            </a:r>
          </a:p>
        </p:txBody>
      </p:sp>
    </p:spTree>
    <p:extLst>
      <p:ext uri="{BB962C8B-B14F-4D97-AF65-F5344CB8AC3E}">
        <p14:creationId xmlns:p14="http://schemas.microsoft.com/office/powerpoint/2010/main" val="15867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67787" y="855419"/>
            <a:ext cx="6847367" cy="513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3962400" y="2362200"/>
            <a:ext cx="28194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781800" y="2604700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esophagus</a:t>
            </a:r>
          </a:p>
        </p:txBody>
      </p:sp>
      <p:cxnSp>
        <p:nvCxnSpPr>
          <p:cNvPr id="14" name="Straight Arrow Connector 13"/>
          <p:cNvCxnSpPr>
            <a:stCxn id="12" idx="1"/>
          </p:cNvCxnSpPr>
          <p:nvPr/>
        </p:nvCxnSpPr>
        <p:spPr>
          <a:xfrm flipH="1">
            <a:off x="4091470" y="2743200"/>
            <a:ext cx="2690330" cy="914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765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60" y="0"/>
            <a:ext cx="5105400" cy="680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1360967" y="14478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24709" y="5638800"/>
            <a:ext cx="2028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3381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60" y="0"/>
            <a:ext cx="5105400" cy="680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1360967" y="14478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71667" y="1271143"/>
            <a:ext cx="1073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umbilical vein</a:t>
            </a:r>
          </a:p>
        </p:txBody>
      </p:sp>
    </p:spTree>
    <p:extLst>
      <p:ext uri="{BB962C8B-B14F-4D97-AF65-F5344CB8AC3E}">
        <p14:creationId xmlns:p14="http://schemas.microsoft.com/office/powerpoint/2010/main" val="157198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60" y="0"/>
            <a:ext cx="5105400" cy="680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6477000" y="1986517"/>
            <a:ext cx="1295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46576" y="51816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7063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60" y="0"/>
            <a:ext cx="5105400" cy="680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6477000" y="1986517"/>
            <a:ext cx="1295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777347" y="1835613"/>
            <a:ext cx="604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spleen</a:t>
            </a:r>
          </a:p>
        </p:txBody>
      </p:sp>
    </p:spTree>
    <p:extLst>
      <p:ext uri="{BB962C8B-B14F-4D97-AF65-F5344CB8AC3E}">
        <p14:creationId xmlns:p14="http://schemas.microsoft.com/office/powerpoint/2010/main" val="89218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2B884295-CDB3-4511-BFA9-F82087D5A637}"/>
              </a:ext>
            </a:extLst>
          </p:cNvPr>
          <p:cNvCxnSpPr>
            <a:cxnSpLocks/>
          </p:cNvCxnSpPr>
          <p:nvPr/>
        </p:nvCxnSpPr>
        <p:spPr>
          <a:xfrm flipH="1">
            <a:off x="4551218" y="2443490"/>
            <a:ext cx="706582" cy="9093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753451" y="6477000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1687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2B884295-CDB3-4511-BFA9-F82087D5A637}"/>
              </a:ext>
            </a:extLst>
          </p:cNvPr>
          <p:cNvCxnSpPr>
            <a:cxnSpLocks/>
          </p:cNvCxnSpPr>
          <p:nvPr/>
        </p:nvCxnSpPr>
        <p:spPr>
          <a:xfrm flipH="1">
            <a:off x="4551218" y="2443490"/>
            <a:ext cx="706582" cy="9093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74F3480-0CDB-40BA-BE1F-0A29C3ED12BB}"/>
              </a:ext>
            </a:extLst>
          </p:cNvPr>
          <p:cNvSpPr txBox="1"/>
          <p:nvPr/>
        </p:nvSpPr>
        <p:spPr>
          <a:xfrm>
            <a:off x="4904509" y="1922695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Cardiac sphincter</a:t>
            </a:r>
          </a:p>
        </p:txBody>
      </p:sp>
    </p:spTree>
    <p:extLst>
      <p:ext uri="{BB962C8B-B14F-4D97-AF65-F5344CB8AC3E}">
        <p14:creationId xmlns:p14="http://schemas.microsoft.com/office/powerpoint/2010/main" val="358727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8AB77A7E-F75A-4A33-BFBE-C5D7D291385B}"/>
              </a:ext>
            </a:extLst>
          </p:cNvPr>
          <p:cNvCxnSpPr>
            <a:cxnSpLocks/>
          </p:cNvCxnSpPr>
          <p:nvPr/>
        </p:nvCxnSpPr>
        <p:spPr>
          <a:xfrm>
            <a:off x="2819400" y="3429000"/>
            <a:ext cx="1524000" cy="78970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876800" y="6432177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3811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8AB77A7E-F75A-4A33-BFBE-C5D7D291385B}"/>
              </a:ext>
            </a:extLst>
          </p:cNvPr>
          <p:cNvCxnSpPr>
            <a:cxnSpLocks/>
          </p:cNvCxnSpPr>
          <p:nvPr/>
        </p:nvCxnSpPr>
        <p:spPr>
          <a:xfrm>
            <a:off x="2819400" y="3429000"/>
            <a:ext cx="1524000" cy="78970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C0D65B3-EFCB-4AD0-B986-C848FFC7C5C0}"/>
              </a:ext>
            </a:extLst>
          </p:cNvPr>
          <p:cNvSpPr txBox="1"/>
          <p:nvPr/>
        </p:nvSpPr>
        <p:spPr>
          <a:xfrm>
            <a:off x="1854597" y="3273831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2D050"/>
                </a:solidFill>
              </a:rPr>
              <a:t>Cystic duct</a:t>
            </a:r>
          </a:p>
        </p:txBody>
      </p:sp>
    </p:spTree>
    <p:extLst>
      <p:ext uri="{BB962C8B-B14F-4D97-AF65-F5344CB8AC3E}">
        <p14:creationId xmlns:p14="http://schemas.microsoft.com/office/powerpoint/2010/main" val="121782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AB22B520-7F6C-4BD1-BB9A-292B6A4C14F8}"/>
              </a:ext>
            </a:extLst>
          </p:cNvPr>
          <p:cNvCxnSpPr>
            <a:cxnSpLocks/>
          </p:cNvCxnSpPr>
          <p:nvPr/>
        </p:nvCxnSpPr>
        <p:spPr>
          <a:xfrm>
            <a:off x="1828800" y="1981200"/>
            <a:ext cx="1447800" cy="1219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701157" y="6477000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9355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39825"/>
            <a:ext cx="6473825" cy="4864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 flipH="1">
            <a:off x="4017168" y="3124200"/>
            <a:ext cx="1545432" cy="609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0074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AB22B520-7F6C-4BD1-BB9A-292B6A4C14F8}"/>
              </a:ext>
            </a:extLst>
          </p:cNvPr>
          <p:cNvCxnSpPr>
            <a:cxnSpLocks/>
          </p:cNvCxnSpPr>
          <p:nvPr/>
        </p:nvCxnSpPr>
        <p:spPr>
          <a:xfrm>
            <a:off x="1828800" y="1981200"/>
            <a:ext cx="1447800" cy="1219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EAE3D4E-51E1-4BDE-8F02-1234A6AF8ACE}"/>
              </a:ext>
            </a:extLst>
          </p:cNvPr>
          <p:cNvSpPr txBox="1"/>
          <p:nvPr/>
        </p:nvSpPr>
        <p:spPr>
          <a:xfrm>
            <a:off x="863600" y="1738642"/>
            <a:ext cx="1295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Spiral colon</a:t>
            </a:r>
          </a:p>
        </p:txBody>
      </p:sp>
    </p:spTree>
    <p:extLst>
      <p:ext uri="{BB962C8B-B14F-4D97-AF65-F5344CB8AC3E}">
        <p14:creationId xmlns:p14="http://schemas.microsoft.com/office/powerpoint/2010/main" val="179519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CC8323D8-4455-46CA-9BBF-A0633E436FB3}"/>
              </a:ext>
            </a:extLst>
          </p:cNvPr>
          <p:cNvCxnSpPr>
            <a:cxnSpLocks/>
          </p:cNvCxnSpPr>
          <p:nvPr/>
        </p:nvCxnSpPr>
        <p:spPr>
          <a:xfrm flipV="1">
            <a:off x="3048000" y="5181600"/>
            <a:ext cx="457200" cy="762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876800" y="6477000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8403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CC8323D8-4455-46CA-9BBF-A0633E436FB3}"/>
              </a:ext>
            </a:extLst>
          </p:cNvPr>
          <p:cNvCxnSpPr>
            <a:cxnSpLocks/>
          </p:cNvCxnSpPr>
          <p:nvPr/>
        </p:nvCxnSpPr>
        <p:spPr>
          <a:xfrm flipV="1">
            <a:off x="3048000" y="5181600"/>
            <a:ext cx="457200" cy="762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E6808D6-C2B6-4CD3-B432-3F443C2690F1}"/>
              </a:ext>
            </a:extLst>
          </p:cNvPr>
          <p:cNvSpPr txBox="1"/>
          <p:nvPr/>
        </p:nvSpPr>
        <p:spPr>
          <a:xfrm>
            <a:off x="2463800" y="5789711"/>
            <a:ext cx="81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cecum</a:t>
            </a:r>
          </a:p>
        </p:txBody>
      </p:sp>
    </p:spTree>
    <p:extLst>
      <p:ext uri="{BB962C8B-B14F-4D97-AF65-F5344CB8AC3E}">
        <p14:creationId xmlns:p14="http://schemas.microsoft.com/office/powerpoint/2010/main" val="88605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375A32D8-DD0E-47B2-8DA1-3A56A85B753F}"/>
              </a:ext>
            </a:extLst>
          </p:cNvPr>
          <p:cNvCxnSpPr>
            <a:cxnSpLocks/>
          </p:cNvCxnSpPr>
          <p:nvPr/>
        </p:nvCxnSpPr>
        <p:spPr>
          <a:xfrm flipH="1">
            <a:off x="5334001" y="3846022"/>
            <a:ext cx="187313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890247" y="6477000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0659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375A32D8-DD0E-47B2-8DA1-3A56A85B753F}"/>
              </a:ext>
            </a:extLst>
          </p:cNvPr>
          <p:cNvCxnSpPr>
            <a:cxnSpLocks/>
          </p:cNvCxnSpPr>
          <p:nvPr/>
        </p:nvCxnSpPr>
        <p:spPr>
          <a:xfrm flipH="1">
            <a:off x="5334001" y="3846022"/>
            <a:ext cx="187313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6969054-CB55-4667-BBE5-10C3B3BDB726}"/>
              </a:ext>
            </a:extLst>
          </p:cNvPr>
          <p:cNvSpPr txBox="1"/>
          <p:nvPr/>
        </p:nvSpPr>
        <p:spPr>
          <a:xfrm>
            <a:off x="7174836" y="3679251"/>
            <a:ext cx="1098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Renal artery</a:t>
            </a:r>
          </a:p>
        </p:txBody>
      </p:sp>
    </p:spTree>
    <p:extLst>
      <p:ext uri="{BB962C8B-B14F-4D97-AF65-F5344CB8AC3E}">
        <p14:creationId xmlns:p14="http://schemas.microsoft.com/office/powerpoint/2010/main" val="126910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5FD2C9F1-E1FC-487B-BBFF-1E91E99FA453}"/>
              </a:ext>
            </a:extLst>
          </p:cNvPr>
          <p:cNvCxnSpPr>
            <a:cxnSpLocks/>
          </p:cNvCxnSpPr>
          <p:nvPr/>
        </p:nvCxnSpPr>
        <p:spPr>
          <a:xfrm flipV="1">
            <a:off x="2438400" y="2514600"/>
            <a:ext cx="16002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46576" y="51054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5FD2C9F1-E1FC-487B-BBFF-1E91E99FA453}"/>
              </a:ext>
            </a:extLst>
          </p:cNvPr>
          <p:cNvCxnSpPr>
            <a:cxnSpLocks/>
          </p:cNvCxnSpPr>
          <p:nvPr/>
        </p:nvCxnSpPr>
        <p:spPr>
          <a:xfrm flipV="1">
            <a:off x="2438400" y="2133600"/>
            <a:ext cx="2057400" cy="685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07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5FD2C9F1-E1FC-487B-BBFF-1E91E99FA453}"/>
              </a:ext>
            </a:extLst>
          </p:cNvPr>
          <p:cNvCxnSpPr>
            <a:cxnSpLocks/>
          </p:cNvCxnSpPr>
          <p:nvPr/>
        </p:nvCxnSpPr>
        <p:spPr>
          <a:xfrm flipV="1">
            <a:off x="2438400" y="2514600"/>
            <a:ext cx="16002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A7054EB-A519-42B9-B6C0-DB7CEF1BC43A}"/>
              </a:ext>
            </a:extLst>
          </p:cNvPr>
          <p:cNvSpPr txBox="1"/>
          <p:nvPr/>
        </p:nvSpPr>
        <p:spPr>
          <a:xfrm>
            <a:off x="914400" y="26670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Mesenteric lymph nodes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5FD2C9F1-E1FC-487B-BBFF-1E91E99FA453}"/>
              </a:ext>
            </a:extLst>
          </p:cNvPr>
          <p:cNvCxnSpPr>
            <a:cxnSpLocks/>
          </p:cNvCxnSpPr>
          <p:nvPr/>
        </p:nvCxnSpPr>
        <p:spPr>
          <a:xfrm flipV="1">
            <a:off x="2438400" y="2200835"/>
            <a:ext cx="1981200" cy="61856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83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9647AA54-8355-40F5-B7DE-8CE2CBBFF9C1}"/>
              </a:ext>
            </a:extLst>
          </p:cNvPr>
          <p:cNvCxnSpPr/>
          <p:nvPr/>
        </p:nvCxnSpPr>
        <p:spPr>
          <a:xfrm>
            <a:off x="2362200" y="5334000"/>
            <a:ext cx="16002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46576" y="51054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946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9647AA54-8355-40F5-B7DE-8CE2CBBFF9C1}"/>
              </a:ext>
            </a:extLst>
          </p:cNvPr>
          <p:cNvCxnSpPr/>
          <p:nvPr/>
        </p:nvCxnSpPr>
        <p:spPr>
          <a:xfrm>
            <a:off x="2362200" y="5334000"/>
            <a:ext cx="16002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9090DC-403D-4638-8537-7FE5CE49E74F}"/>
              </a:ext>
            </a:extLst>
          </p:cNvPr>
          <p:cNvSpPr txBox="1"/>
          <p:nvPr/>
        </p:nvSpPr>
        <p:spPr>
          <a:xfrm>
            <a:off x="1676400" y="5154981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Ovary</a:t>
            </a:r>
          </a:p>
        </p:txBody>
      </p:sp>
    </p:spTree>
    <p:extLst>
      <p:ext uri="{BB962C8B-B14F-4D97-AF65-F5344CB8AC3E}">
        <p14:creationId xmlns:p14="http://schemas.microsoft.com/office/powerpoint/2010/main" val="147346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7DD16D2F-B886-4A21-B065-4AE72A42BC41}"/>
              </a:ext>
            </a:extLst>
          </p:cNvPr>
          <p:cNvCxnSpPr/>
          <p:nvPr/>
        </p:nvCxnSpPr>
        <p:spPr>
          <a:xfrm>
            <a:off x="1371600" y="2286000"/>
            <a:ext cx="137160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46576" y="51054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0958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39825"/>
            <a:ext cx="6473825" cy="4864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 flipH="1">
            <a:off x="4017168" y="3124200"/>
            <a:ext cx="1545432" cy="609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547721" y="2897194"/>
            <a:ext cx="7592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masseter</a:t>
            </a:r>
          </a:p>
        </p:txBody>
      </p:sp>
    </p:spTree>
    <p:extLst>
      <p:ext uri="{BB962C8B-B14F-4D97-AF65-F5344CB8AC3E}">
        <p14:creationId xmlns:p14="http://schemas.microsoft.com/office/powerpoint/2010/main" val="60335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7DD16D2F-B886-4A21-B065-4AE72A42BC41}"/>
              </a:ext>
            </a:extLst>
          </p:cNvPr>
          <p:cNvCxnSpPr/>
          <p:nvPr/>
        </p:nvCxnSpPr>
        <p:spPr>
          <a:xfrm>
            <a:off x="1371600" y="2286000"/>
            <a:ext cx="137160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8BA4958-EA65-48FF-8453-F57FED39D84D}"/>
              </a:ext>
            </a:extLst>
          </p:cNvPr>
          <p:cNvSpPr txBox="1"/>
          <p:nvPr/>
        </p:nvSpPr>
        <p:spPr>
          <a:xfrm>
            <a:off x="404813" y="2086981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Glans penis</a:t>
            </a:r>
          </a:p>
        </p:txBody>
      </p:sp>
    </p:spTree>
    <p:extLst>
      <p:ext uri="{BB962C8B-B14F-4D97-AF65-F5344CB8AC3E}">
        <p14:creationId xmlns:p14="http://schemas.microsoft.com/office/powerpoint/2010/main" val="378052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33799388-D3DE-48D5-A053-0BF4EB4E7F36}"/>
              </a:ext>
            </a:extLst>
          </p:cNvPr>
          <p:cNvCxnSpPr>
            <a:cxnSpLocks/>
          </p:cNvCxnSpPr>
          <p:nvPr/>
        </p:nvCxnSpPr>
        <p:spPr>
          <a:xfrm flipH="1">
            <a:off x="4822594" y="2891007"/>
            <a:ext cx="2273531" cy="12064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46576" y="51054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0829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33799388-D3DE-48D5-A053-0BF4EB4E7F36}"/>
              </a:ext>
            </a:extLst>
          </p:cNvPr>
          <p:cNvCxnSpPr>
            <a:cxnSpLocks/>
          </p:cNvCxnSpPr>
          <p:nvPr/>
        </p:nvCxnSpPr>
        <p:spPr>
          <a:xfrm flipH="1">
            <a:off x="4822594" y="2891007"/>
            <a:ext cx="2273531" cy="12064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9315547-F782-43EA-971E-A705EE521AE8}"/>
              </a:ext>
            </a:extLst>
          </p:cNvPr>
          <p:cNvSpPr txBox="1"/>
          <p:nvPr/>
        </p:nvSpPr>
        <p:spPr>
          <a:xfrm>
            <a:off x="7096125" y="2753506"/>
            <a:ext cx="144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Urethra</a:t>
            </a:r>
          </a:p>
        </p:txBody>
      </p:sp>
    </p:spTree>
    <p:extLst>
      <p:ext uri="{BB962C8B-B14F-4D97-AF65-F5344CB8AC3E}">
        <p14:creationId xmlns:p14="http://schemas.microsoft.com/office/powerpoint/2010/main" val="107101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3E4EB4BA-EEE9-41B3-9A9C-26B34B73E862}"/>
              </a:ext>
            </a:extLst>
          </p:cNvPr>
          <p:cNvCxnSpPr>
            <a:cxnSpLocks/>
          </p:cNvCxnSpPr>
          <p:nvPr/>
        </p:nvCxnSpPr>
        <p:spPr>
          <a:xfrm flipH="1" flipV="1">
            <a:off x="5867400" y="5486400"/>
            <a:ext cx="685800" cy="838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46576" y="51054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6167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3E4EB4BA-EEE9-41B3-9A9C-26B34B73E862}"/>
              </a:ext>
            </a:extLst>
          </p:cNvPr>
          <p:cNvCxnSpPr>
            <a:cxnSpLocks/>
          </p:cNvCxnSpPr>
          <p:nvPr/>
        </p:nvCxnSpPr>
        <p:spPr>
          <a:xfrm flipH="1" flipV="1">
            <a:off x="5867400" y="5486400"/>
            <a:ext cx="685800" cy="838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393AA08-E1BD-41E4-ABC2-8FE8254B10DB}"/>
              </a:ext>
            </a:extLst>
          </p:cNvPr>
          <p:cNvSpPr txBox="1"/>
          <p:nvPr/>
        </p:nvSpPr>
        <p:spPr>
          <a:xfrm>
            <a:off x="6324600" y="6262741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Testis</a:t>
            </a:r>
          </a:p>
        </p:txBody>
      </p:sp>
    </p:spTree>
    <p:extLst>
      <p:ext uri="{BB962C8B-B14F-4D97-AF65-F5344CB8AC3E}">
        <p14:creationId xmlns:p14="http://schemas.microsoft.com/office/powerpoint/2010/main" val="110924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-2540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7526F69A-1EA7-41F4-B632-71D370CC7098}"/>
              </a:ext>
            </a:extLst>
          </p:cNvPr>
          <p:cNvCxnSpPr>
            <a:cxnSpLocks/>
          </p:cNvCxnSpPr>
          <p:nvPr/>
        </p:nvCxnSpPr>
        <p:spPr>
          <a:xfrm flipV="1">
            <a:off x="1981200" y="4732020"/>
            <a:ext cx="2286000" cy="1524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617768" y="5100918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9536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-2540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7526F69A-1EA7-41F4-B632-71D370CC7098}"/>
              </a:ext>
            </a:extLst>
          </p:cNvPr>
          <p:cNvCxnSpPr>
            <a:cxnSpLocks/>
          </p:cNvCxnSpPr>
          <p:nvPr/>
        </p:nvCxnSpPr>
        <p:spPr>
          <a:xfrm flipV="1">
            <a:off x="1981200" y="4732020"/>
            <a:ext cx="2286000" cy="1524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9E247D0-AB20-4A34-9743-F1424099BF0C}"/>
              </a:ext>
            </a:extLst>
          </p:cNvPr>
          <p:cNvSpPr txBox="1"/>
          <p:nvPr/>
        </p:nvSpPr>
        <p:spPr>
          <a:xfrm>
            <a:off x="609600" y="471121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Urinary bladder</a:t>
            </a:r>
          </a:p>
        </p:txBody>
      </p:sp>
    </p:spTree>
    <p:extLst>
      <p:ext uri="{BB962C8B-B14F-4D97-AF65-F5344CB8AC3E}">
        <p14:creationId xmlns:p14="http://schemas.microsoft.com/office/powerpoint/2010/main" val="211191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 flipH="1">
            <a:off x="3962400" y="2438400"/>
            <a:ext cx="16002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46576" y="51054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4849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 flipH="1">
            <a:off x="3962400" y="2438400"/>
            <a:ext cx="16002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525386" y="2299899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renal vein</a:t>
            </a:r>
          </a:p>
        </p:txBody>
      </p:sp>
    </p:spTree>
    <p:extLst>
      <p:ext uri="{BB962C8B-B14F-4D97-AF65-F5344CB8AC3E}">
        <p14:creationId xmlns:p14="http://schemas.microsoft.com/office/powerpoint/2010/main" val="111796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4381500" y="4648200"/>
            <a:ext cx="9525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46576" y="51054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7446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4953000" y="2895600"/>
            <a:ext cx="2133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705600" y="605565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6491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4381500" y="4648200"/>
            <a:ext cx="9525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257800" y="4495800"/>
            <a:ext cx="12581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Fallopian tube</a:t>
            </a:r>
          </a:p>
        </p:txBody>
      </p:sp>
    </p:spTree>
    <p:extLst>
      <p:ext uri="{BB962C8B-B14F-4D97-AF65-F5344CB8AC3E}">
        <p14:creationId xmlns:p14="http://schemas.microsoft.com/office/powerpoint/2010/main" val="263468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7" name="Straight Arrow Connector 36"/>
          <p:cNvCxnSpPr/>
          <p:nvPr/>
        </p:nvCxnSpPr>
        <p:spPr>
          <a:xfrm flipH="1">
            <a:off x="3091861" y="6103974"/>
            <a:ext cx="77661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46576" y="51054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0452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7" name="Straight Arrow Connector 36"/>
          <p:cNvCxnSpPr/>
          <p:nvPr/>
        </p:nvCxnSpPr>
        <p:spPr>
          <a:xfrm flipH="1">
            <a:off x="3091861" y="6103974"/>
            <a:ext cx="77661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810000" y="5965474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umbilical artery</a:t>
            </a:r>
          </a:p>
        </p:txBody>
      </p:sp>
    </p:spTree>
    <p:extLst>
      <p:ext uri="{BB962C8B-B14F-4D97-AF65-F5344CB8AC3E}">
        <p14:creationId xmlns:p14="http://schemas.microsoft.com/office/powerpoint/2010/main" val="223067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97" y="-6904"/>
            <a:ext cx="514413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2827690" y="3248580"/>
            <a:ext cx="982310" cy="3963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46576" y="51054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8972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97" y="-6904"/>
            <a:ext cx="514413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2827690" y="3248580"/>
            <a:ext cx="982310" cy="3963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209800" y="3110080"/>
            <a:ext cx="741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urethra</a:t>
            </a:r>
          </a:p>
        </p:txBody>
      </p:sp>
    </p:spTree>
    <p:extLst>
      <p:ext uri="{BB962C8B-B14F-4D97-AF65-F5344CB8AC3E}">
        <p14:creationId xmlns:p14="http://schemas.microsoft.com/office/powerpoint/2010/main" val="403880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97" y="-6904"/>
            <a:ext cx="514413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3278372" y="5562600"/>
            <a:ext cx="136982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46576" y="51054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138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97" y="-6904"/>
            <a:ext cx="514413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3278372" y="5562600"/>
            <a:ext cx="136982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1" name="TextBox 2050"/>
          <p:cNvSpPr txBox="1"/>
          <p:nvPr/>
        </p:nvSpPr>
        <p:spPr>
          <a:xfrm>
            <a:off x="4648200" y="5394527"/>
            <a:ext cx="495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labia</a:t>
            </a:r>
          </a:p>
        </p:txBody>
      </p:sp>
    </p:spTree>
    <p:extLst>
      <p:ext uri="{BB962C8B-B14F-4D97-AF65-F5344CB8AC3E}">
        <p14:creationId xmlns:p14="http://schemas.microsoft.com/office/powerpoint/2010/main" val="115386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4953000" y="2895600"/>
            <a:ext cx="2133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131828" y="2772489"/>
            <a:ext cx="8642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soft palate</a:t>
            </a:r>
          </a:p>
        </p:txBody>
      </p:sp>
    </p:spTree>
    <p:extLst>
      <p:ext uri="{BB962C8B-B14F-4D97-AF65-F5344CB8AC3E}">
        <p14:creationId xmlns:p14="http://schemas.microsoft.com/office/powerpoint/2010/main" val="242204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2893828" y="2438400"/>
            <a:ext cx="1066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10400" y="5486400"/>
            <a:ext cx="1799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0520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2893828" y="2438400"/>
            <a:ext cx="1066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24459" y="2286000"/>
            <a:ext cx="10376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thyroid gland</a:t>
            </a:r>
          </a:p>
        </p:txBody>
      </p:sp>
    </p:spTree>
    <p:extLst>
      <p:ext uri="{BB962C8B-B14F-4D97-AF65-F5344CB8AC3E}">
        <p14:creationId xmlns:p14="http://schemas.microsoft.com/office/powerpoint/2010/main" val="156146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4391690" y="1143000"/>
            <a:ext cx="256510" cy="100389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50741" y="5680501"/>
            <a:ext cx="1723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8584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428</Words>
  <Application>Microsoft Office PowerPoint</Application>
  <PresentationFormat>On-screen Show (4:3)</PresentationFormat>
  <Paragraphs>59</Paragraphs>
  <Slides>56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Geller</dc:creator>
  <cp:lastModifiedBy>Anne Geller</cp:lastModifiedBy>
  <cp:revision>8</cp:revision>
  <dcterms:created xsi:type="dcterms:W3CDTF">2006-08-16T00:00:00Z</dcterms:created>
  <dcterms:modified xsi:type="dcterms:W3CDTF">2018-11-28T00:56:33Z</dcterms:modified>
</cp:coreProperties>
</file>