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0" y="-9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71600" y="1828800"/>
            <a:ext cx="63373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Berlin Sans FB Demi" pitchFamily="34" charset="0"/>
              </a:rPr>
              <a:t>Fetal Pig Practice Exam #1</a:t>
            </a:r>
            <a:endParaRPr lang="en-US" sz="4400" dirty="0"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463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485775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 flipV="1">
            <a:off x="4267200" y="3200400"/>
            <a:ext cx="838200" cy="762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H="1" flipV="1">
            <a:off x="3886200" y="3048000"/>
            <a:ext cx="1219200" cy="9144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105400" y="3809722"/>
            <a:ext cx="15536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brachiocephalic veins</a:t>
            </a:r>
          </a:p>
        </p:txBody>
      </p:sp>
    </p:spTree>
    <p:extLst>
      <p:ext uri="{BB962C8B-B14F-4D97-AF65-F5344CB8AC3E}">
        <p14:creationId xmlns:p14="http://schemas.microsoft.com/office/powerpoint/2010/main" val="3889131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485775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 flipH="1">
            <a:off x="4938823" y="2438400"/>
            <a:ext cx="10668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15200" y="5257800"/>
            <a:ext cx="149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09856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485775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 flipH="1">
            <a:off x="4938823" y="2438400"/>
            <a:ext cx="10668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005623" y="2282179"/>
            <a:ext cx="14982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external jugular vein</a:t>
            </a:r>
          </a:p>
        </p:txBody>
      </p:sp>
    </p:spTree>
    <p:extLst>
      <p:ext uri="{BB962C8B-B14F-4D97-AF65-F5344CB8AC3E}">
        <p14:creationId xmlns:p14="http://schemas.microsoft.com/office/powerpoint/2010/main" val="2396188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20" y="609600"/>
            <a:ext cx="7313771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2007061" y="2595196"/>
            <a:ext cx="2564144" cy="43947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5638800" y="6096000"/>
            <a:ext cx="3171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11006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20" y="609600"/>
            <a:ext cx="7313771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2007061" y="2667000"/>
            <a:ext cx="2564144" cy="43947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63944" y="2422634"/>
            <a:ext cx="1398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brachiocephalic trunk (artery)</a:t>
            </a:r>
          </a:p>
        </p:txBody>
      </p:sp>
    </p:spTree>
    <p:extLst>
      <p:ext uri="{BB962C8B-B14F-4D97-AF65-F5344CB8AC3E}">
        <p14:creationId xmlns:p14="http://schemas.microsoft.com/office/powerpoint/2010/main" val="11755504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485775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4191000" y="4876800"/>
            <a:ext cx="2895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15200" y="5257800"/>
            <a:ext cx="149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45315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485775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4191000" y="4876800"/>
            <a:ext cx="28956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086600" y="4738300"/>
            <a:ext cx="14965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auricle of left atrium</a:t>
            </a:r>
          </a:p>
        </p:txBody>
      </p:sp>
    </p:spTree>
    <p:extLst>
      <p:ext uri="{BB962C8B-B14F-4D97-AF65-F5344CB8AC3E}">
        <p14:creationId xmlns:p14="http://schemas.microsoft.com/office/powerpoint/2010/main" val="24162295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0"/>
            <a:ext cx="5181600" cy="690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5181600" y="3352800"/>
            <a:ext cx="245172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599569" y="5295418"/>
            <a:ext cx="149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136753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0"/>
            <a:ext cx="5181600" cy="690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5181600" y="3352800"/>
            <a:ext cx="245172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620000" y="3214300"/>
            <a:ext cx="106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Phrenic nerve</a:t>
            </a:r>
          </a:p>
        </p:txBody>
      </p:sp>
    </p:spTree>
    <p:extLst>
      <p:ext uri="{BB962C8B-B14F-4D97-AF65-F5344CB8AC3E}">
        <p14:creationId xmlns:p14="http://schemas.microsoft.com/office/powerpoint/2010/main" val="19251059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67787" y="855419"/>
            <a:ext cx="6847367" cy="5136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4327453" y="2133600"/>
            <a:ext cx="248468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4953001" y="2133600"/>
            <a:ext cx="1859134" cy="19812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15200" y="5257800"/>
            <a:ext cx="149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10254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457200"/>
            <a:ext cx="8610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Name the following structures indicated by the arrows. </a:t>
            </a:r>
          </a:p>
          <a:p>
            <a:r>
              <a:rPr lang="en-US" sz="4000" dirty="0" smtClean="0"/>
              <a:t>Click to the next slide to see the answer. 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5931187"/>
            <a:ext cx="861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*note: not every structure you are required to know will be on this practice exercise so make sure you review the checklist of structures (p. </a:t>
            </a:r>
            <a:r>
              <a:rPr lang="en-US" sz="1600" dirty="0" smtClean="0"/>
              <a:t>178-179 in your lab </a:t>
            </a:r>
            <a:r>
              <a:rPr lang="en-US" sz="1600" dirty="0" smtClean="0"/>
              <a:t>manual) </a:t>
            </a:r>
            <a:r>
              <a:rPr lang="en-US" sz="1600" dirty="0"/>
              <a:t>when preparing for your lab exam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3352800"/>
            <a:ext cx="784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*For best results on these practice exams, write your answers on paper before clicking to see the correct answer. Try to answer within a minute (remember your lab exams will be timed) and make sure to check your spelling!</a:t>
            </a:r>
          </a:p>
        </p:txBody>
      </p:sp>
    </p:spTree>
    <p:extLst>
      <p:ext uri="{BB962C8B-B14F-4D97-AF65-F5344CB8AC3E}">
        <p14:creationId xmlns:p14="http://schemas.microsoft.com/office/powerpoint/2010/main" val="6564321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67787" y="855419"/>
            <a:ext cx="6847367" cy="5136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4327453" y="2133600"/>
            <a:ext cx="233228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629400" y="19951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descending aorta</a:t>
            </a:r>
          </a:p>
        </p:txBody>
      </p:sp>
      <p:cxnSp>
        <p:nvCxnSpPr>
          <p:cNvPr id="14" name="Straight Arrow Connector 13"/>
          <p:cNvCxnSpPr>
            <a:stCxn id="11" idx="1"/>
          </p:cNvCxnSpPr>
          <p:nvPr/>
        </p:nvCxnSpPr>
        <p:spPr>
          <a:xfrm flipH="1">
            <a:off x="4953001" y="2133600"/>
            <a:ext cx="1676399" cy="19812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76266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260" y="0"/>
            <a:ext cx="5105400" cy="680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>
            <a:off x="1447800" y="381000"/>
            <a:ext cx="1741967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15200" y="5257800"/>
            <a:ext cx="149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378037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260" y="0"/>
            <a:ext cx="5105400" cy="680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>
            <a:off x="1447800" y="381000"/>
            <a:ext cx="1741967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97181" y="261993"/>
            <a:ext cx="4637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liver</a:t>
            </a:r>
          </a:p>
        </p:txBody>
      </p:sp>
    </p:spTree>
    <p:extLst>
      <p:ext uri="{BB962C8B-B14F-4D97-AF65-F5344CB8AC3E}">
        <p14:creationId xmlns:p14="http://schemas.microsoft.com/office/powerpoint/2010/main" val="42875978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260" y="0"/>
            <a:ext cx="5105400" cy="680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H="1">
            <a:off x="5486400" y="1295400"/>
            <a:ext cx="2095500" cy="69111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15200" y="5257800"/>
            <a:ext cx="149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437602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260" y="0"/>
            <a:ext cx="5105400" cy="680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H="1">
            <a:off x="5486400" y="1295400"/>
            <a:ext cx="2095500" cy="69111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581900" y="1112874"/>
            <a:ext cx="1371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greater </a:t>
            </a:r>
            <a:r>
              <a:rPr lang="en-US" sz="1200" b="1" dirty="0" err="1"/>
              <a:t>omentum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5536490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="" xmlns:a16="http://schemas.microsoft.com/office/drawing/2014/main" id="{3BAE965B-1C11-4D64-BF2A-33BCD1C81D5F}"/>
              </a:ext>
            </a:extLst>
          </p:cNvPr>
          <p:cNvCxnSpPr>
            <a:cxnSpLocks/>
          </p:cNvCxnSpPr>
          <p:nvPr/>
        </p:nvCxnSpPr>
        <p:spPr>
          <a:xfrm flipV="1">
            <a:off x="1905000" y="3733800"/>
            <a:ext cx="1371600" cy="76200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4343400" y="6477000"/>
            <a:ext cx="4695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849243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="" xmlns:a16="http://schemas.microsoft.com/office/drawing/2014/main" id="{3BAE965B-1C11-4D64-BF2A-33BCD1C81D5F}"/>
              </a:ext>
            </a:extLst>
          </p:cNvPr>
          <p:cNvCxnSpPr>
            <a:cxnSpLocks/>
          </p:cNvCxnSpPr>
          <p:nvPr/>
        </p:nvCxnSpPr>
        <p:spPr>
          <a:xfrm flipV="1">
            <a:off x="1905000" y="3733800"/>
            <a:ext cx="1371600" cy="76200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7F15EAB-EF8A-4335-B19F-DA8FC5B4EDE7}"/>
              </a:ext>
            </a:extLst>
          </p:cNvPr>
          <p:cNvSpPr txBox="1"/>
          <p:nvPr/>
        </p:nvSpPr>
        <p:spPr>
          <a:xfrm>
            <a:off x="1295400" y="3657600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92D050"/>
                </a:solidFill>
              </a:rPr>
              <a:t>Pyloric sphincter</a:t>
            </a:r>
          </a:p>
        </p:txBody>
      </p:sp>
    </p:spTree>
    <p:extLst>
      <p:ext uri="{BB962C8B-B14F-4D97-AF65-F5344CB8AC3E}">
        <p14:creationId xmlns:p14="http://schemas.microsoft.com/office/powerpoint/2010/main" val="39561862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="" xmlns:a16="http://schemas.microsoft.com/office/drawing/2014/main" id="{D4FDC21B-7700-4E4E-A4F2-2BC9019614FA}"/>
              </a:ext>
            </a:extLst>
          </p:cNvPr>
          <p:cNvCxnSpPr>
            <a:cxnSpLocks/>
          </p:cNvCxnSpPr>
          <p:nvPr/>
        </p:nvCxnSpPr>
        <p:spPr>
          <a:xfrm>
            <a:off x="1295400" y="2209800"/>
            <a:ext cx="1669473" cy="452353"/>
          </a:xfrm>
          <a:prstGeom prst="straightConnector1">
            <a:avLst/>
          </a:prstGeom>
          <a:ln w="571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5029200" y="6400800"/>
            <a:ext cx="4114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960494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="" xmlns:a16="http://schemas.microsoft.com/office/drawing/2014/main" id="{D4FDC21B-7700-4E4E-A4F2-2BC9019614FA}"/>
              </a:ext>
            </a:extLst>
          </p:cNvPr>
          <p:cNvCxnSpPr>
            <a:cxnSpLocks/>
          </p:cNvCxnSpPr>
          <p:nvPr/>
        </p:nvCxnSpPr>
        <p:spPr>
          <a:xfrm>
            <a:off x="1447800" y="2362200"/>
            <a:ext cx="1517073" cy="299953"/>
          </a:xfrm>
          <a:prstGeom prst="straightConnector1">
            <a:avLst/>
          </a:prstGeom>
          <a:ln w="571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1089F0E-6029-4E91-8F58-056C85D7E83D}"/>
              </a:ext>
            </a:extLst>
          </p:cNvPr>
          <p:cNvSpPr txBox="1"/>
          <p:nvPr/>
        </p:nvSpPr>
        <p:spPr>
          <a:xfrm>
            <a:off x="914400" y="210059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92D050"/>
                </a:solidFill>
              </a:rPr>
              <a:t>Gall bladder</a:t>
            </a:r>
          </a:p>
        </p:txBody>
      </p:sp>
    </p:spTree>
    <p:extLst>
      <p:ext uri="{BB962C8B-B14F-4D97-AF65-F5344CB8AC3E}">
        <p14:creationId xmlns:p14="http://schemas.microsoft.com/office/powerpoint/2010/main" val="34511729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Arrow Connector 13">
            <a:extLst>
              <a:ext uri="{FF2B5EF4-FFF2-40B4-BE49-F238E27FC236}">
                <a16:creationId xmlns="" xmlns:a16="http://schemas.microsoft.com/office/drawing/2014/main" id="{E303FB1F-6C76-4922-9749-DCA8F35B1BA6}"/>
              </a:ext>
            </a:extLst>
          </p:cNvPr>
          <p:cNvCxnSpPr>
            <a:cxnSpLocks/>
          </p:cNvCxnSpPr>
          <p:nvPr/>
        </p:nvCxnSpPr>
        <p:spPr>
          <a:xfrm flipH="1">
            <a:off x="5206206" y="2514600"/>
            <a:ext cx="432594" cy="993370"/>
          </a:xfrm>
          <a:prstGeom prst="straightConnector1">
            <a:avLst/>
          </a:prstGeom>
          <a:ln w="571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4648200" y="6400800"/>
            <a:ext cx="4238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53347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39825"/>
            <a:ext cx="6473825" cy="4864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 flipH="1">
            <a:off x="4379912" y="2209800"/>
            <a:ext cx="1030288" cy="6096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4876800" y="6055659"/>
            <a:ext cx="393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468058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Arrow Connector 13">
            <a:extLst>
              <a:ext uri="{FF2B5EF4-FFF2-40B4-BE49-F238E27FC236}">
                <a16:creationId xmlns="" xmlns:a16="http://schemas.microsoft.com/office/drawing/2014/main" id="{E303FB1F-6C76-4922-9749-DCA8F35B1BA6}"/>
              </a:ext>
            </a:extLst>
          </p:cNvPr>
          <p:cNvCxnSpPr>
            <a:cxnSpLocks/>
          </p:cNvCxnSpPr>
          <p:nvPr/>
        </p:nvCxnSpPr>
        <p:spPr>
          <a:xfrm flipH="1">
            <a:off x="5206206" y="2514600"/>
            <a:ext cx="432594" cy="993370"/>
          </a:xfrm>
          <a:prstGeom prst="straightConnector1">
            <a:avLst/>
          </a:prstGeom>
          <a:ln w="571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9EBA3B2-91E8-4BD2-8036-C5B94D249D69}"/>
              </a:ext>
            </a:extLst>
          </p:cNvPr>
          <p:cNvSpPr txBox="1"/>
          <p:nvPr/>
        </p:nvSpPr>
        <p:spPr>
          <a:xfrm>
            <a:off x="5638800" y="2090410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92D050"/>
                </a:solidFill>
              </a:rPr>
              <a:t>Lesser </a:t>
            </a:r>
            <a:r>
              <a:rPr lang="en-US" sz="1400" b="1" dirty="0" err="1">
                <a:solidFill>
                  <a:srgbClr val="92D050"/>
                </a:solidFill>
              </a:rPr>
              <a:t>omentum</a:t>
            </a:r>
            <a:endParaRPr lang="en-US" sz="1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1891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="" xmlns:a16="http://schemas.microsoft.com/office/drawing/2014/main" id="{C8A52C3B-8607-4B24-9044-60773D5F9F2E}"/>
              </a:ext>
            </a:extLst>
          </p:cNvPr>
          <p:cNvCxnSpPr>
            <a:cxnSpLocks/>
          </p:cNvCxnSpPr>
          <p:nvPr/>
        </p:nvCxnSpPr>
        <p:spPr>
          <a:xfrm flipV="1">
            <a:off x="304800" y="4648200"/>
            <a:ext cx="838200" cy="5334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4724400" y="6499896"/>
            <a:ext cx="40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697063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="" xmlns:a16="http://schemas.microsoft.com/office/drawing/2014/main" id="{C8A52C3B-8607-4B24-9044-60773D5F9F2E}"/>
              </a:ext>
            </a:extLst>
          </p:cNvPr>
          <p:cNvCxnSpPr>
            <a:cxnSpLocks/>
          </p:cNvCxnSpPr>
          <p:nvPr/>
        </p:nvCxnSpPr>
        <p:spPr>
          <a:xfrm flipV="1">
            <a:off x="508000" y="4648200"/>
            <a:ext cx="635000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57F17FE-A095-46B9-BD75-0E2A825F94A1}"/>
              </a:ext>
            </a:extLst>
          </p:cNvPr>
          <p:cNvSpPr txBox="1"/>
          <p:nvPr/>
        </p:nvSpPr>
        <p:spPr>
          <a:xfrm>
            <a:off x="0" y="4858062"/>
            <a:ext cx="863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ileum</a:t>
            </a:r>
          </a:p>
        </p:txBody>
      </p:sp>
    </p:spTree>
    <p:extLst>
      <p:ext uri="{BB962C8B-B14F-4D97-AF65-F5344CB8AC3E}">
        <p14:creationId xmlns:p14="http://schemas.microsoft.com/office/powerpoint/2010/main" val="34487868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E5448934-EBBE-4705-ABED-616F46DD1C9B}"/>
              </a:ext>
            </a:extLst>
          </p:cNvPr>
          <p:cNvCxnSpPr>
            <a:cxnSpLocks/>
          </p:cNvCxnSpPr>
          <p:nvPr/>
        </p:nvCxnSpPr>
        <p:spPr>
          <a:xfrm flipH="1">
            <a:off x="5462155" y="3276600"/>
            <a:ext cx="1744980" cy="36368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4571206" y="6477000"/>
            <a:ext cx="4466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133895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6413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E5448934-EBBE-4705-ABED-616F46DD1C9B}"/>
              </a:ext>
            </a:extLst>
          </p:cNvPr>
          <p:cNvCxnSpPr>
            <a:cxnSpLocks/>
          </p:cNvCxnSpPr>
          <p:nvPr/>
        </p:nvCxnSpPr>
        <p:spPr>
          <a:xfrm flipH="1">
            <a:off x="5462155" y="3276600"/>
            <a:ext cx="1744980" cy="36368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7E3DA8C-D99D-403D-9738-A5DA8059C569}"/>
              </a:ext>
            </a:extLst>
          </p:cNvPr>
          <p:cNvSpPr txBox="1"/>
          <p:nvPr/>
        </p:nvSpPr>
        <p:spPr>
          <a:xfrm>
            <a:off x="7239953" y="3097670"/>
            <a:ext cx="9684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Renal vein</a:t>
            </a:r>
          </a:p>
        </p:txBody>
      </p:sp>
    </p:spTree>
    <p:extLst>
      <p:ext uri="{BB962C8B-B14F-4D97-AF65-F5344CB8AC3E}">
        <p14:creationId xmlns:p14="http://schemas.microsoft.com/office/powerpoint/2010/main" val="12688897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="" xmlns:a16="http://schemas.microsoft.com/office/drawing/2014/main" id="{3932D6FD-F3A5-4A78-8800-D657A4E2FBDF}"/>
              </a:ext>
            </a:extLst>
          </p:cNvPr>
          <p:cNvCxnSpPr>
            <a:cxnSpLocks/>
          </p:cNvCxnSpPr>
          <p:nvPr/>
        </p:nvCxnSpPr>
        <p:spPr>
          <a:xfrm flipV="1">
            <a:off x="2546465" y="1676400"/>
            <a:ext cx="1720735" cy="4572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CF4DF183-A45F-43BC-B095-AC5AF000FB21}"/>
              </a:ext>
            </a:extLst>
          </p:cNvPr>
          <p:cNvCxnSpPr>
            <a:cxnSpLocks/>
          </p:cNvCxnSpPr>
          <p:nvPr/>
        </p:nvCxnSpPr>
        <p:spPr>
          <a:xfrm>
            <a:off x="2590800" y="2133600"/>
            <a:ext cx="1295400" cy="2286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15200" y="5257800"/>
            <a:ext cx="149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305376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="" xmlns:a16="http://schemas.microsoft.com/office/drawing/2014/main" id="{3932D6FD-F3A5-4A78-8800-D657A4E2FBDF}"/>
              </a:ext>
            </a:extLst>
          </p:cNvPr>
          <p:cNvCxnSpPr>
            <a:cxnSpLocks/>
          </p:cNvCxnSpPr>
          <p:nvPr/>
        </p:nvCxnSpPr>
        <p:spPr>
          <a:xfrm flipV="1">
            <a:off x="2546465" y="1676400"/>
            <a:ext cx="1720735" cy="4572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CF4DF183-A45F-43BC-B095-AC5AF000FB21}"/>
              </a:ext>
            </a:extLst>
          </p:cNvPr>
          <p:cNvCxnSpPr>
            <a:cxnSpLocks/>
          </p:cNvCxnSpPr>
          <p:nvPr/>
        </p:nvCxnSpPr>
        <p:spPr>
          <a:xfrm>
            <a:off x="2590800" y="2133600"/>
            <a:ext cx="1295400" cy="2286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59F352D-23DD-41B4-B7DF-75835B4001AF}"/>
              </a:ext>
            </a:extLst>
          </p:cNvPr>
          <p:cNvSpPr txBox="1"/>
          <p:nvPr/>
        </p:nvSpPr>
        <p:spPr>
          <a:xfrm>
            <a:off x="1066800" y="1946564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Mesentery proper</a:t>
            </a:r>
          </a:p>
        </p:txBody>
      </p:sp>
    </p:spTree>
    <p:extLst>
      <p:ext uri="{BB962C8B-B14F-4D97-AF65-F5344CB8AC3E}">
        <p14:creationId xmlns:p14="http://schemas.microsoft.com/office/powerpoint/2010/main" val="13487916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="" xmlns:a16="http://schemas.microsoft.com/office/drawing/2014/main" id="{98A0964F-113A-44F5-BD28-602FE3DAA783}"/>
              </a:ext>
            </a:extLst>
          </p:cNvPr>
          <p:cNvCxnSpPr/>
          <p:nvPr/>
        </p:nvCxnSpPr>
        <p:spPr>
          <a:xfrm>
            <a:off x="2362200" y="5029200"/>
            <a:ext cx="16002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15200" y="5257800"/>
            <a:ext cx="149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869682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="" xmlns:a16="http://schemas.microsoft.com/office/drawing/2014/main" id="{98A0964F-113A-44F5-BD28-602FE3DAA783}"/>
              </a:ext>
            </a:extLst>
          </p:cNvPr>
          <p:cNvCxnSpPr/>
          <p:nvPr/>
        </p:nvCxnSpPr>
        <p:spPr>
          <a:xfrm>
            <a:off x="2362200" y="5029200"/>
            <a:ext cx="16002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F9A28D2A-15E2-4608-AB5D-A38928C22AA2}"/>
              </a:ext>
            </a:extLst>
          </p:cNvPr>
          <p:cNvSpPr txBox="1"/>
          <p:nvPr/>
        </p:nvSpPr>
        <p:spPr>
          <a:xfrm>
            <a:off x="1190105" y="4848693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Fallopian tube</a:t>
            </a:r>
          </a:p>
        </p:txBody>
      </p:sp>
    </p:spTree>
    <p:extLst>
      <p:ext uri="{BB962C8B-B14F-4D97-AF65-F5344CB8AC3E}">
        <p14:creationId xmlns:p14="http://schemas.microsoft.com/office/powerpoint/2010/main" val="22584992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9" name="Straight Arrow Connector 18">
            <a:extLst>
              <a:ext uri="{FF2B5EF4-FFF2-40B4-BE49-F238E27FC236}">
                <a16:creationId xmlns="" xmlns:a16="http://schemas.microsoft.com/office/drawing/2014/main" id="{4FC11827-CBE6-4B4C-87E1-6235C1C7B377}"/>
              </a:ext>
            </a:extLst>
          </p:cNvPr>
          <p:cNvCxnSpPr>
            <a:cxnSpLocks/>
          </p:cNvCxnSpPr>
          <p:nvPr/>
        </p:nvCxnSpPr>
        <p:spPr>
          <a:xfrm flipV="1">
            <a:off x="3238500" y="6438898"/>
            <a:ext cx="1633451" cy="11430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15200" y="5257800"/>
            <a:ext cx="149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8772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39825"/>
            <a:ext cx="6473825" cy="4864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 flipH="1">
            <a:off x="4379912" y="2209800"/>
            <a:ext cx="1030288" cy="6096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410200" y="2058895"/>
            <a:ext cx="1143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facial nerve</a:t>
            </a:r>
          </a:p>
        </p:txBody>
      </p:sp>
    </p:spTree>
    <p:extLst>
      <p:ext uri="{BB962C8B-B14F-4D97-AF65-F5344CB8AC3E}">
        <p14:creationId xmlns:p14="http://schemas.microsoft.com/office/powerpoint/2010/main" val="27407074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9" name="Straight Arrow Connector 18">
            <a:extLst>
              <a:ext uri="{FF2B5EF4-FFF2-40B4-BE49-F238E27FC236}">
                <a16:creationId xmlns="" xmlns:a16="http://schemas.microsoft.com/office/drawing/2014/main" id="{4FC11827-CBE6-4B4C-87E1-6235C1C7B377}"/>
              </a:ext>
            </a:extLst>
          </p:cNvPr>
          <p:cNvCxnSpPr>
            <a:cxnSpLocks/>
          </p:cNvCxnSpPr>
          <p:nvPr/>
        </p:nvCxnSpPr>
        <p:spPr>
          <a:xfrm flipV="1">
            <a:off x="3238500" y="6438898"/>
            <a:ext cx="1633451" cy="11430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6B285D8C-4560-406B-84C6-548D95311376}"/>
              </a:ext>
            </a:extLst>
          </p:cNvPr>
          <p:cNvSpPr txBox="1"/>
          <p:nvPr/>
        </p:nvSpPr>
        <p:spPr>
          <a:xfrm>
            <a:off x="1977736" y="6367046"/>
            <a:ext cx="20608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Urinary bladder</a:t>
            </a:r>
          </a:p>
        </p:txBody>
      </p:sp>
    </p:spTree>
    <p:extLst>
      <p:ext uri="{BB962C8B-B14F-4D97-AF65-F5344CB8AC3E}">
        <p14:creationId xmlns:p14="http://schemas.microsoft.com/office/powerpoint/2010/main" val="9639719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0800"/>
            <a:ext cx="5048250" cy="673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9" name="Straight Arrow Connector 18">
            <a:extLst>
              <a:ext uri="{FF2B5EF4-FFF2-40B4-BE49-F238E27FC236}">
                <a16:creationId xmlns="" xmlns:a16="http://schemas.microsoft.com/office/drawing/2014/main" id="{76623D9D-E30C-4A93-AC9D-93DBAE36CBA2}"/>
              </a:ext>
            </a:extLst>
          </p:cNvPr>
          <p:cNvCxnSpPr>
            <a:cxnSpLocks/>
          </p:cNvCxnSpPr>
          <p:nvPr/>
        </p:nvCxnSpPr>
        <p:spPr>
          <a:xfrm flipH="1">
            <a:off x="5089034" y="1868632"/>
            <a:ext cx="2073766" cy="83646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15200" y="5257800"/>
            <a:ext cx="149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734270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0800"/>
            <a:ext cx="5048250" cy="673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9" name="Straight Arrow Connector 18">
            <a:extLst>
              <a:ext uri="{FF2B5EF4-FFF2-40B4-BE49-F238E27FC236}">
                <a16:creationId xmlns="" xmlns:a16="http://schemas.microsoft.com/office/drawing/2014/main" id="{76623D9D-E30C-4A93-AC9D-93DBAE36CBA2}"/>
              </a:ext>
            </a:extLst>
          </p:cNvPr>
          <p:cNvCxnSpPr>
            <a:cxnSpLocks/>
          </p:cNvCxnSpPr>
          <p:nvPr/>
        </p:nvCxnSpPr>
        <p:spPr>
          <a:xfrm flipH="1">
            <a:off x="5089034" y="1868632"/>
            <a:ext cx="2073766" cy="83646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9FAFDB8-9BCE-4E67-AA51-5922E6E115E4}"/>
              </a:ext>
            </a:extLst>
          </p:cNvPr>
          <p:cNvSpPr txBox="1"/>
          <p:nvPr/>
        </p:nvSpPr>
        <p:spPr>
          <a:xfrm>
            <a:off x="7162800" y="1676644"/>
            <a:ext cx="13933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Umbilical artery</a:t>
            </a:r>
          </a:p>
        </p:txBody>
      </p:sp>
    </p:spTree>
    <p:extLst>
      <p:ext uri="{BB962C8B-B14F-4D97-AF65-F5344CB8AC3E}">
        <p14:creationId xmlns:p14="http://schemas.microsoft.com/office/powerpoint/2010/main" val="22896370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0800"/>
            <a:ext cx="5048250" cy="673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>
            <a:extLst>
              <a:ext uri="{FF2B5EF4-FFF2-40B4-BE49-F238E27FC236}">
                <a16:creationId xmlns="" xmlns:a16="http://schemas.microsoft.com/office/drawing/2014/main" id="{5988A523-A5ED-4BED-9736-D90DF637EE17}"/>
              </a:ext>
            </a:extLst>
          </p:cNvPr>
          <p:cNvCxnSpPr>
            <a:cxnSpLocks/>
          </p:cNvCxnSpPr>
          <p:nvPr/>
        </p:nvCxnSpPr>
        <p:spPr>
          <a:xfrm flipH="1">
            <a:off x="6553200" y="5486400"/>
            <a:ext cx="108585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108664" y="5780782"/>
            <a:ext cx="149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837511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0800"/>
            <a:ext cx="5048250" cy="673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>
            <a:extLst>
              <a:ext uri="{FF2B5EF4-FFF2-40B4-BE49-F238E27FC236}">
                <a16:creationId xmlns="" xmlns:a16="http://schemas.microsoft.com/office/drawing/2014/main" id="{5988A523-A5ED-4BED-9736-D90DF637EE17}"/>
              </a:ext>
            </a:extLst>
          </p:cNvPr>
          <p:cNvCxnSpPr>
            <a:cxnSpLocks/>
          </p:cNvCxnSpPr>
          <p:nvPr/>
        </p:nvCxnSpPr>
        <p:spPr>
          <a:xfrm flipH="1">
            <a:off x="6553200" y="5486400"/>
            <a:ext cx="108585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A2E7B149-AD0A-4131-BAE8-139033F6E61D}"/>
              </a:ext>
            </a:extLst>
          </p:cNvPr>
          <p:cNvSpPr txBox="1"/>
          <p:nvPr/>
        </p:nvSpPr>
        <p:spPr>
          <a:xfrm>
            <a:off x="7610475" y="5181356"/>
            <a:ext cx="1085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Processus</a:t>
            </a:r>
            <a:r>
              <a:rPr lang="en-US" sz="1400" b="1" dirty="0"/>
              <a:t> vaginalis</a:t>
            </a:r>
          </a:p>
        </p:txBody>
      </p:sp>
    </p:spTree>
    <p:extLst>
      <p:ext uri="{BB962C8B-B14F-4D97-AF65-F5344CB8AC3E}">
        <p14:creationId xmlns:p14="http://schemas.microsoft.com/office/powerpoint/2010/main" val="16513887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-25400"/>
            <a:ext cx="5181600" cy="690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" name="Straight Arrow Connector 15">
            <a:extLst>
              <a:ext uri="{FF2B5EF4-FFF2-40B4-BE49-F238E27FC236}">
                <a16:creationId xmlns="" xmlns:a16="http://schemas.microsoft.com/office/drawing/2014/main" id="{FAE2D030-DD02-436A-B84C-DB9FF82FC77A}"/>
              </a:ext>
            </a:extLst>
          </p:cNvPr>
          <p:cNvCxnSpPr>
            <a:cxnSpLocks/>
          </p:cNvCxnSpPr>
          <p:nvPr/>
        </p:nvCxnSpPr>
        <p:spPr>
          <a:xfrm flipV="1">
            <a:off x="5410200" y="5638800"/>
            <a:ext cx="457200" cy="6096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638534" y="5260694"/>
            <a:ext cx="149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9396563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-25400"/>
            <a:ext cx="5181600" cy="690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" name="Straight Arrow Connector 15">
            <a:extLst>
              <a:ext uri="{FF2B5EF4-FFF2-40B4-BE49-F238E27FC236}">
                <a16:creationId xmlns="" xmlns:a16="http://schemas.microsoft.com/office/drawing/2014/main" id="{FAE2D030-DD02-436A-B84C-DB9FF82FC77A}"/>
              </a:ext>
            </a:extLst>
          </p:cNvPr>
          <p:cNvCxnSpPr>
            <a:cxnSpLocks/>
          </p:cNvCxnSpPr>
          <p:nvPr/>
        </p:nvCxnSpPr>
        <p:spPr>
          <a:xfrm flipV="1">
            <a:off x="5410200" y="5638800"/>
            <a:ext cx="457200" cy="6096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1C9EC4F5-FD36-4841-BDF9-6A61A4E44AF7}"/>
              </a:ext>
            </a:extLst>
          </p:cNvPr>
          <p:cNvSpPr txBox="1"/>
          <p:nvPr/>
        </p:nvSpPr>
        <p:spPr>
          <a:xfrm>
            <a:off x="4914900" y="6224130"/>
            <a:ext cx="68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Testis</a:t>
            </a:r>
          </a:p>
        </p:txBody>
      </p:sp>
    </p:spTree>
    <p:extLst>
      <p:ext uri="{BB962C8B-B14F-4D97-AF65-F5344CB8AC3E}">
        <p14:creationId xmlns:p14="http://schemas.microsoft.com/office/powerpoint/2010/main" val="12905120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3927"/>
            <a:ext cx="5105400" cy="681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Straight Arrow Connector 14"/>
          <p:cNvCxnSpPr/>
          <p:nvPr/>
        </p:nvCxnSpPr>
        <p:spPr>
          <a:xfrm flipH="1">
            <a:off x="3648740" y="4152900"/>
            <a:ext cx="1456660" cy="1905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15200" y="5257800"/>
            <a:ext cx="149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418758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3927"/>
            <a:ext cx="5105400" cy="681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Straight Arrow Connector 14"/>
          <p:cNvCxnSpPr/>
          <p:nvPr/>
        </p:nvCxnSpPr>
        <p:spPr>
          <a:xfrm flipH="1">
            <a:off x="3648740" y="4152900"/>
            <a:ext cx="1456660" cy="1905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105400" y="3990201"/>
            <a:ext cx="1219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ovarian artery</a:t>
            </a:r>
          </a:p>
        </p:txBody>
      </p:sp>
    </p:spTree>
    <p:extLst>
      <p:ext uri="{BB962C8B-B14F-4D97-AF65-F5344CB8AC3E}">
        <p14:creationId xmlns:p14="http://schemas.microsoft.com/office/powerpoint/2010/main" val="10690437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3927"/>
            <a:ext cx="5105400" cy="681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1" name="Straight Arrow Connector 30"/>
          <p:cNvCxnSpPr/>
          <p:nvPr/>
        </p:nvCxnSpPr>
        <p:spPr>
          <a:xfrm flipH="1" flipV="1">
            <a:off x="3091860" y="5082915"/>
            <a:ext cx="1270590" cy="78448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15200" y="5257800"/>
            <a:ext cx="149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85445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"/>
            <a:ext cx="5105400" cy="681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4800600" y="1295400"/>
            <a:ext cx="21336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6843428" y="5715000"/>
            <a:ext cx="1966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7105605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3927"/>
            <a:ext cx="5105400" cy="681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1" name="Straight Arrow Connector 30"/>
          <p:cNvCxnSpPr/>
          <p:nvPr/>
        </p:nvCxnSpPr>
        <p:spPr>
          <a:xfrm flipH="1" flipV="1">
            <a:off x="3091860" y="5082915"/>
            <a:ext cx="1270590" cy="78448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324793" y="5728900"/>
            <a:ext cx="1333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uterine body</a:t>
            </a:r>
          </a:p>
        </p:txBody>
      </p:sp>
    </p:spTree>
    <p:extLst>
      <p:ext uri="{BB962C8B-B14F-4D97-AF65-F5344CB8AC3E}">
        <p14:creationId xmlns:p14="http://schemas.microsoft.com/office/powerpoint/2010/main" val="24721975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797" y="-6904"/>
            <a:ext cx="5144133" cy="685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V="1">
            <a:off x="3225082" y="1600200"/>
            <a:ext cx="813518" cy="3048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15200" y="5257800"/>
            <a:ext cx="149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1716224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797" y="-6904"/>
            <a:ext cx="5144133" cy="685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V="1">
            <a:off x="3225082" y="1600200"/>
            <a:ext cx="813518" cy="3048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133600" y="1766500"/>
            <a:ext cx="11776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urinary bladder</a:t>
            </a:r>
          </a:p>
        </p:txBody>
      </p:sp>
    </p:spTree>
    <p:extLst>
      <p:ext uri="{BB962C8B-B14F-4D97-AF65-F5344CB8AC3E}">
        <p14:creationId xmlns:p14="http://schemas.microsoft.com/office/powerpoint/2010/main" val="170153538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797" y="-6904"/>
            <a:ext cx="5144133" cy="685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Arrow Connector 13"/>
          <p:cNvCxnSpPr/>
          <p:nvPr/>
        </p:nvCxnSpPr>
        <p:spPr>
          <a:xfrm flipV="1">
            <a:off x="2951015" y="4191000"/>
            <a:ext cx="706585" cy="1752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15200" y="5257800"/>
            <a:ext cx="149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</a:t>
            </a:r>
            <a:r>
              <a:rPr lang="en-US" sz="1600"/>
              <a:t>your </a:t>
            </a:r>
            <a:r>
              <a:rPr lang="en-US" sz="160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7800301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797" y="-6904"/>
            <a:ext cx="5144133" cy="685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Arrow Connector 13"/>
          <p:cNvCxnSpPr/>
          <p:nvPr/>
        </p:nvCxnSpPr>
        <p:spPr>
          <a:xfrm flipV="1">
            <a:off x="2951015" y="4191000"/>
            <a:ext cx="706585" cy="1752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" name="TextBox 2047"/>
          <p:cNvSpPr txBox="1"/>
          <p:nvPr/>
        </p:nvSpPr>
        <p:spPr>
          <a:xfrm>
            <a:off x="2177014" y="4135455"/>
            <a:ext cx="914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urogenital sinus</a:t>
            </a:r>
          </a:p>
        </p:txBody>
      </p:sp>
    </p:spTree>
    <p:extLst>
      <p:ext uri="{BB962C8B-B14F-4D97-AF65-F5344CB8AC3E}">
        <p14:creationId xmlns:p14="http://schemas.microsoft.com/office/powerpoint/2010/main" val="1575641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"/>
            <a:ext cx="5105400" cy="681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4800600" y="1295400"/>
            <a:ext cx="21336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953693" y="1172289"/>
            <a:ext cx="8928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hard palate</a:t>
            </a:r>
          </a:p>
        </p:txBody>
      </p:sp>
    </p:spTree>
    <p:extLst>
      <p:ext uri="{BB962C8B-B14F-4D97-AF65-F5344CB8AC3E}">
        <p14:creationId xmlns:p14="http://schemas.microsoft.com/office/powerpoint/2010/main" val="2942215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485775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2667000" y="1600200"/>
            <a:ext cx="10668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010400" y="5624953"/>
            <a:ext cx="1952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956822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485775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2667000" y="1600200"/>
            <a:ext cx="10668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154137" y="1465620"/>
            <a:ext cx="5783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larynx</a:t>
            </a:r>
          </a:p>
        </p:txBody>
      </p:sp>
    </p:spTree>
    <p:extLst>
      <p:ext uri="{BB962C8B-B14F-4D97-AF65-F5344CB8AC3E}">
        <p14:creationId xmlns:p14="http://schemas.microsoft.com/office/powerpoint/2010/main" val="2025725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485775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 flipV="1">
            <a:off x="4267200" y="3200400"/>
            <a:ext cx="838200" cy="762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H="1" flipV="1">
            <a:off x="3886200" y="3048000"/>
            <a:ext cx="1219200" cy="9144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1">
            <a:extLst>
              <a:ext uri="{FF2B5EF4-FFF2-40B4-BE49-F238E27FC236}">
                <a16:creationId xmlns:a16="http://schemas.microsoft.com/office/drawing/2014/main" xmlns="" id="{11D6021F-D9BE-4395-BF78-3F5CB57707D8}"/>
              </a:ext>
            </a:extLst>
          </p:cNvPr>
          <p:cNvSpPr txBox="1"/>
          <p:nvPr/>
        </p:nvSpPr>
        <p:spPr>
          <a:xfrm>
            <a:off x="7315200" y="5257800"/>
            <a:ext cx="149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*click to the next slide to check your </a:t>
            </a:r>
            <a:r>
              <a:rPr lang="en-US" sz="1600" dirty="0" smtClean="0"/>
              <a:t>answer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574429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425</Words>
  <Application>Microsoft Office PowerPoint</Application>
  <PresentationFormat>On-screen Show (4:3)</PresentationFormat>
  <Paragraphs>57</Paragraphs>
  <Slides>54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Geller</dc:creator>
  <cp:lastModifiedBy>Anne Geller</cp:lastModifiedBy>
  <cp:revision>8</cp:revision>
  <dcterms:created xsi:type="dcterms:W3CDTF">2006-08-16T00:00:00Z</dcterms:created>
  <dcterms:modified xsi:type="dcterms:W3CDTF">2018-11-28T22:08:03Z</dcterms:modified>
</cp:coreProperties>
</file>